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41681-8EC7-77F0-30CA-25BB9863E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5E73C8-FEAC-403C-B442-D790DC14F0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525F9-0E39-8F8D-FB79-5AA050B0C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0CED1-0F51-FA22-73A9-18B4A88B0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200ED-8BBD-48C4-8C72-C909422F419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500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09225-2DEE-C805-07F3-0EA55B65D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D320C7-6D31-4CD9-9007-7091E593BA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EC002-0774-BAFD-4A5D-C3068CDB1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80224-439C-AB16-1775-4B388584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CE8E1-039D-47F9-B942-F41780D1F30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448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9924D-882D-7B0C-C56A-CE8DDA41C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76AA68-562D-4BBF-8E38-4892249BC8B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5D64A-5B27-F407-CFF8-4D2560A5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221BC-A7EB-ABAE-50DD-C9567649E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ED4A4-BD37-4A55-A762-00D3D2BF0C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222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F6B2A-E7C1-F70D-CB2A-3DF2FCE23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E187F6-86B1-49F4-92D9-2375163F63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71836-D20D-564B-E266-FCC47313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87CDD-EE21-92E4-7CEB-A2CA37305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51788-DDB2-4A71-B3F0-8814E0C3A3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411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04897-FB16-DB2C-1E91-EE123331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5CB3C1-756F-461D-824D-B7C2830F9BA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89802-C0A2-82B1-A496-820FB7D5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90474-001F-D007-DC89-A9A760FB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4CCE7-57B1-4131-A0F1-418F87D6FB3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909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0C97E9-006F-B27A-AAD8-4B5294F6C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07E80-D197-4CB4-BC70-A2B671E7C7C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A2473A0-C1FB-C05D-85A4-C04D98D15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C4B20C-418D-3B6E-7A01-C4FAE91C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F5A52-BAC1-44F0-99DF-5897C78F08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3552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D024FFD-8DF7-F650-AB22-24FC6B7CB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DB7577-A651-4D70-A6DE-318AFD2578A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CB9F2F4-7EF1-A582-27A1-2EF8A4E32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6C24BCF-37DD-DD1F-A5A3-C4D74E09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1DD7D-5A71-4001-B217-E2BE4D32AE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22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50B42FC-FB97-A3B7-C0A3-99C247C10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E330E2-11B7-4AE5-BC3F-6C09E294803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F8A519-FDBE-50E2-FC19-88A8B572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13D439-3142-9607-786E-B0F9CF3D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48D17-3A14-424D-BA80-09D267CF73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86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9931F4-BBC1-F646-8153-83698F26F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CE4A75-4134-4094-A40C-99BED79EE48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E373E8C-26CE-BC37-9AA4-030025E4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9E605D-76E4-FAB5-B5E1-8AD3ABDEB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91C84-B158-424F-ACA6-B1EB91C018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363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82E3BF6-2C1F-E250-0E2B-CDAA706E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DE2367-AFAC-44DA-B95A-FBE5B20DA8B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AE1343-0810-B3F0-AC20-8F29AE58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EAE387-5479-49A7-C35F-7EFCD23A4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7C728-A986-4784-A223-7982ED9BFD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530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A96DC0-5D23-6CA0-FAB9-3844FD9BC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10EB6A-E49B-4DDD-BD2C-3F1207D04AD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105210-E12E-BD90-7F8E-42DDE1EB7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8C1FB68-46F7-31B5-0641-94A8418D9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FEFD1-F05F-4165-A2B5-3637FA1C49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166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13E60B7-F227-821C-3C96-11766DF59E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3330085-5011-31E1-2A61-2FEE27B41C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6CA86-977A-F1B1-8188-6655867243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2EAAFB6-46F9-491B-8877-69B4554AB50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040E0-F93E-4CED-1B7F-1B2D023CB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8ADCA-3BC5-0706-AB46-AD3C149BC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C6D4976-0C05-47ED-85FF-E534A54839B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070114F-1D83-4109-870D-A4199304DA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2304E57-2E12-4C37-AF8F-F77973EBC942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A3E77E6-AAA4-43E5-ECC0-F866AFB4D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1DD891D-7D10-F31A-3DF4-AA920C81975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2A57F97-8CBF-EAF2-2790-B34E7EADDD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852ECA1-5851-C1F4-12F9-C9EB8768F6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23FA6BE-1BEF-E6AB-D18B-28D34D9A81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502455E-E769-F816-D4BC-FC6B988D2D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F5696EA-3888-D6EC-7517-EB9F97225F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7A1BB67-B569-A209-1F53-52EE5252A78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6FCDA6B-11A5-B698-6E4D-ED0D7CDB97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EDFFA28-5A6D-9326-D149-784C8E5A8C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3A63BFFA-4C53-1C04-0D54-62576EA9703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3698ED5D-F81A-E4BC-B3EA-74FEBC5DC4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152CE42-6612-5F08-26A0-7629FFB4D4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438B2298-4918-8115-D6BF-1317F2D89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ACD4C860-60C4-CAE7-E2FA-FA87BFC657B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6C3C580-6E45-D66E-0487-5316CCEA1D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654C828-DBF6-5663-169D-9DF915C56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594A0260-D069-E7D6-47EE-34C9EC8F1FE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71A64F3-1D97-1F70-9EC4-1B081C672B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A85BFAD-94BB-5091-D404-655CE1738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F1F59C9-04EB-B65A-BBBC-9E46A12CF78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B6A3841-1725-90CB-9E7C-181B47EC0E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1893EAB-C6D4-4ED4-5BCF-5AE561943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CE1BB20A-2536-8627-01DB-64EDFB4B04C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2B4AAC28-AB9F-B9A4-4A25-41C2D8F31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69050E2-2DFB-5848-DEE3-582A250392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CC9AD5CB-E111-612C-1425-C68D5C611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96C4062F-39EE-E72D-2C3B-2E20F1EACCF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0383AA-7292-B318-942C-DCC13EC723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A2C7FF6-CE86-FEE4-0942-5BE9D9BDA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26AA75A9-1CB8-3275-4026-BBF37040A2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6D450A4-43E4-C103-0620-C2D044DE09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C2C9AA2-B550-E1FE-A134-B6AA11980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63F84033-A18D-8800-9175-5EEDFF8627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34DB565-5F2B-CF7F-CFB6-F1234F40E4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97BEF05-557C-8F09-BCE1-1721423D87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343D1859-6CD3-8EFA-2A48-AB20FFA9622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406B9F92-3777-EFBA-0D6F-9B521BB3D8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902F874-93F8-42AF-12A5-CF5B0593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582F1E16-4596-ED8F-3691-08C88DF28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E7500F6F-6B16-7A55-0082-2E14273B0CD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74EE039-685A-B494-A767-1E5927CD8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FE95D98-13FC-85DA-EDA4-1FC2029C60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009CA678-322B-1E86-08A2-2AD86684A2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B6AC7E7-461D-AFEF-2B64-DA3AC481AB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89EBB74-9331-BABD-0F91-02BBD7CA6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D31F1C48-A7F3-59B0-AB86-57330D4433B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FC9CB27-4431-9875-6BE1-01AF9BBCAE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9F999BD-31DA-9D25-D557-287C6A0622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2A580CE1-32DD-E852-982D-4FC7B3E984D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3D7569B5-A14C-A180-EBEB-CB1FEC04B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C7D0DFC-F99F-8CCD-ECA5-4501893C1B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DCF657C-B8A5-29B9-312A-93C531790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D5A28F3-0521-DA7B-B769-B05AE5F939A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D58B2F-6BBE-7BB5-4277-F7BF6549F2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FD250D1-8384-F57D-4E84-9256363E21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1404A34-FA8B-4B4B-ACEC-90B6BCD7662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5AC81E3-D410-0E73-B50A-965E55D52A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EA6F933-731E-D1D0-6249-1C16CB81F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9CC8DFF-1FF6-0087-BA5F-DF7CFA89328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2E01910-E481-DFD5-CA0D-052730115C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D7F08AC-7911-5B82-56DC-DBC978AB0C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5E61E2C1-9B69-4C94-B757-1207F089E31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6E81DEC8-C6AC-B3FF-CB36-5563BCED7E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1451A0D-6E85-CAA1-7BF5-05B5751E9A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A4DAE38-8034-70BB-0041-9FB758C82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DFE54699-28B8-9E12-6B6C-9CAF30DC12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A8CAC4E-31F3-C1FA-F26F-C830F08A8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CF7AC4D-A8DD-E46E-D503-A147672B0B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C87B365-A23B-CCC8-1B1B-28D5A87650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BE32A79-91BC-5954-58F4-E96462A47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D77F76A-5DA1-0B48-296A-16DF8B1A23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6EE2959-C532-2111-1923-07BED2FE64E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EA22972-3F43-83FA-A5F7-C9746204C7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7A689CF-59F5-42B6-C40F-51480F435D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5886053-AA9F-4C4E-0FC5-37A0DCAF918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0566A4C-66D7-3E4A-720A-32410C5D3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4684126-ABCD-69D0-4DDA-8B056AD73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7CF2C1A9-316E-F7BF-D57D-4322EAE29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7C79E9D-5A0D-F69B-2741-8D9303D554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0CC298F-E89E-6915-DE6F-7D220FFBE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2ABE20F-5D87-3A5B-3D51-A04A9081E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0CE4977-0047-9D4E-02A8-8014168620D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9BDACF7-BAF4-D1CD-FF53-4AA5AC7776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4AB3474-786A-6798-D377-0A8E91273C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B0B37ED-7126-E7D5-95E9-0D8308B9648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1BFF2F1-4158-54F8-4AEA-CCF8F568AC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95B1BF9-00C3-39D4-03B3-D161CC081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92BD299F-85B5-627C-0B7C-0242D41AAE8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E8544631-273A-AB35-C6B9-C6CC64D154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9A3824C-68CD-4658-C98B-A2A7EC4C4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0FC9639-91CC-D024-B3C2-1F1AABB1C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7FA1CC3-ADD0-17B1-597D-311CC55670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9AB4154-7E80-A78A-5A60-AAFB70AA1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53AF350-597C-D2FC-2630-EB9FE3627B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575D88-0FF0-2CF4-C629-3E5F94389B7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C73DEC4-58C8-2E5A-53A5-BFA0392180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C2237E6-F71C-EDE1-EBB2-09BA312FFC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60E6AFC1-AD94-76FB-BE22-C3609EBB40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C3592CB-9F4F-0636-3C45-6F4E8D3C86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3E02900-4909-C47F-1D75-ED5DF3338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E5C0CE00-3916-8C7F-9FB1-3A713D32536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B5CE691-BC7A-ED99-5F9C-0CA603516A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2F4BCBA-CA47-3845-618F-D704D7BD0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78C8890-E2A5-5746-E477-2DCCF8C27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B93A54C-1F26-C9A3-C99D-DFE65542EC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14ED156-FF91-542D-4CC1-19602259FD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9FFBC7B-5DA9-E1A3-08AB-57EAE2C7E4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836C2FB-5D57-1CF2-FE8F-3CC895A39B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8B7A998-13C3-787D-9CFE-B940B56777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55F6D0D-E184-94B5-0FE1-DF4679774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8F572EF-7E3E-F9A6-E420-04E4E8DEB3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E6A6087-856F-C516-B89E-0D25FD119D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21DF14D-0F2E-040A-6961-5AB199AF3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6D8CB97-E540-8A9F-D9C0-EB6F168DB6F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F8FD5F6E-E4CB-191A-46E1-074A6A3AE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795D91B-7C88-575B-3849-706D73381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D47A8187-0E78-CFEA-B2D7-F21C6171B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7A2FF19B-B64A-EEC0-9B0F-C04370CFB1A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17F1157-AA82-A09C-1B50-308438A023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936AB13-96A3-6982-A5AE-490C5DC651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0B0044E-D17E-F6C3-80B7-ADBCE9917B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D04E196-9872-2CC9-F15C-09A7812446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5909E24-4ADB-5A2D-A64F-6665EB274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E5B1CD4C-76D2-A62C-3483-4A313A4435B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EA46D35-51F6-E5D2-CC80-1AD7CCB65B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383A6D3-1F31-9F89-230B-BA8878198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D818EE8F-C5A9-723E-5AB4-54F8ED9F5D1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8D6846AB-7982-8DEC-B12E-F65544988D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CF09BC-815A-2A70-B37C-6133E98F9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40CCD072-E98C-A1DC-D40D-BA5BD52A9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CAF2A7D4-9C4B-8BAD-2701-B846BFEB612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6E3C640-0384-EBA9-CCFC-3032E5BEE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98E4DD5-7C6B-D28B-1BD4-3B892C9F25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85A159D7-5009-9D7C-9951-C217E6E1A7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44B7744-EA32-5739-8774-E5E47B8259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ADCE9F5-808D-7B3A-152E-30F10445BA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4D6EBB46-B9A4-240F-4DAA-DDD358601B9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3D32533-4CA8-F4C9-DAF2-CDBF5C7F0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5E7B1DF-91EC-939F-807F-91F738CE2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F2E1855E-F2F4-E60A-C987-DADA06D5EEC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923BD696-CB55-A198-C9FA-705848FAA0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87303A-6BA5-D0D3-8BA0-57967F5F1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C9FC19EC-8AE8-570B-A0E7-8F2A1D207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D9BEFE0-941A-FFF5-8EF8-5381734E7BA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72694F2-B70C-02BF-5AD8-5C33EDC665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9D43A9D-953B-BBA6-E338-6072FD06F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E95F1C5-F9FE-66A5-B114-C424AEF9B8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1FE8021-A070-C0DF-107C-DB64AD346B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E7862D3-6878-3669-7A17-A6D617B92A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3CD29A23-D115-20FF-1A3F-9DEA7043848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A9F518A-7575-FB17-B989-A9BE921E1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6297F36-F124-E491-D4EB-FF9B8834CE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FE686B5F-3201-C83B-A50D-42964B12566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01F42B87-CA78-B2A6-8E66-E56067B9C9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202CBF2-B692-81C0-8C9A-54A01F728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2009-02-21T11:36:00Z</dcterms:created>
  <dcterms:modified xsi:type="dcterms:W3CDTF">2025-01-08T07:50:41Z</dcterms:modified>
</cp:coreProperties>
</file>