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737B5-AA4F-8311-2CDA-8197BA466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EC1DD4-21BC-432E-AF31-1C5FF592B6F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3D24D6-DE7F-88A9-FA92-976BB7B2D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F505E4-2820-4672-5800-37EB39FB8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9BA70-B1DA-4C63-BE32-7EDD4677185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13535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6A264E-51E9-7303-AC6D-63D696E7D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D51584-AF4F-4D67-A7B3-F7A8A065681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0FD5A-F257-51B2-7F2B-CC206DCF0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B2733-07B1-B97E-A246-6683C9419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7E384-E2EB-4F2A-AEE2-8994504F68C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08239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1AD914-38C0-D375-777C-604B99BEA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621D5A-6970-4568-9F36-50E94182169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ED7B8D-C03A-6E74-4F6A-CBAEF0193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667A3-F348-2DCA-4C78-F5B041859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7F296-4F12-4517-AAA9-A4F6761C1C7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34204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9FAFD-1ECE-EB7F-7420-64A27B61C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098205-07F7-45B5-AC00-1DBCE43B698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C5925-F06A-7B82-379A-59C6FBA3D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7B5A8E-6301-FBFA-9CF3-EDC0527B5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4E92E4-E347-4881-AD42-5AA4FC4AECB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51891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CC33F-079D-9726-7077-BCB900F89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988B3-6F34-4110-BABF-3B3E38404F9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998CE-A48A-06B9-E582-86985C871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966CB7-3ADE-C668-0830-187013D08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A26F6-3B44-4F5C-90DA-DAF9F15068C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20648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13CC841-5DA7-E6A6-C71D-AE36781EA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524702-5EE9-4CB3-8F02-624438271D5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DE0E8D9-7E72-5E28-F6D4-293FA08F7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F80508A-3DA8-2681-DF7D-6E4774E46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E310BF-1120-4D14-A01A-17412900D62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94078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FC47EA1-AD94-63DF-7850-A3F86DD95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7BD966-C0C5-4859-9E4B-472DD90730E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4DB6A3F-BE74-2D42-0E2A-D2773EE1E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D27D7DC-4872-DEA6-9C67-6553DCFA1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9BE7D-7922-4541-9EBE-8D1928D2D99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78480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97D3C77-B28E-2F8D-6189-9EA22CB0C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BE5E1F-5501-4447-AC26-8CBE4393FCD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225398E-032A-203C-3FA2-AA6049953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1A26A9F-59FF-DD4D-C2EE-6F147B9D7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A616A-384A-4359-9635-10D88AB4427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1148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152CB32-EA94-C730-5302-97B49B76A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A80288-70CC-4B2A-BF5D-23F17586D4C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8FDAF1-4B76-2716-F216-F01039850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3EAA189-580F-6811-DEEA-B6A90DD96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C4FC0-3C33-4859-9643-0BD06633268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02275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05D2C06-35DA-3C2D-4B51-1E85A2C5C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C0A5B6-A9F7-450C-AAC0-F9E79F27BCD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2152443-60D3-6611-5C3C-BD8C00E42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79CAC40-4535-2B17-A588-BC905D7A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F295B0-F676-4E1C-B8D2-8BB8A919BC2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22781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742E8AA-8EC9-E902-E2E3-34CF28AC9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709B05-26D8-41C3-A7E9-CA280ED6090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0202C8-2651-2E0B-39F2-E8A69327F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66E1072-244B-13CE-F581-B2E71E253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D3250E-7EBC-45AE-A9A2-617886A98DE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28436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0CF67B1-21A6-B010-2DC9-6B5DC7462A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BDBC212-4C8F-D428-F576-3C29B02EC5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7E9C79-7130-B96C-39C8-D9E409889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094AE7D-2ADF-4480-A321-D1E74CAEDCD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5728FA-E56D-931A-F2B0-64E237BB17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02F082-535A-81FC-E19F-8D06DB49FF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2DEFE5A0-E6D0-404F-B81D-9352F0584F7B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CC8618E3-1CD4-6AE4-D091-8EF4DD1E30C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6687478F-9236-4A78-A964-5AC8A001C668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489565E0-1446-C5F6-3EDF-BED88934C2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D57386D3-04B4-6F04-6E7B-EA7B000C0A9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3CA30A3-EEC9-B9EE-B208-E0B153474C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C7F5A9E-F046-60FE-563C-C3B322EC49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7A4E3C05-7FB8-529C-A04E-683FC0A36D3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859CBC7-353B-2DC8-B8A2-F4C6D42311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5BF6DDA-2296-AA04-62C6-C0C79D68C0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483999F5-851C-03C2-B0C8-BD1ECBE900B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E5E4F58F-BEFD-B514-C6CB-00C1B479F9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BE97021-3356-1737-C168-BE98A99D74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29E65D7C-1A99-3A91-B143-0374491B17B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114ADC7E-0555-A33B-046E-E424DB35CA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79C69DE-A651-83E1-5B13-080053F2CD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B801FC4E-3435-9215-EA7C-C6D4DF2B50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F17163E6-1FFD-AAC9-4A63-879232CDA52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0DF1AEB-E93D-5837-27C3-A39ACA23D8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DBC51C6-D137-6299-CCEE-8E22A7089A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FB288DEB-BD1C-294E-CB41-33789F9E905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E07198D-28D6-657E-9D75-2331A754D4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C4FFCFB2-532B-3DB8-EC51-4D5DB05D65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37757A84-7D23-A5A2-4FA0-DB87A56B2CD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1D6182C-5FBD-A5F4-01C5-99452AC66A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EC0BF66-C616-6146-0A79-93E32FB521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83235F13-8B2B-C988-3A02-5CB1BBA51CF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6C5CCA4B-8894-6E29-294D-300B0C9513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C71B464F-580D-FA95-B9B6-C0C0FD3DCC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B21CC016-6ED5-843F-8C74-E61D9BB83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1BE4BE84-5313-EBB9-F907-E38B904B3FE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71ED907-EE90-680E-8318-D7AA4F5128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0D6BEBC-AFDB-C392-195B-9C1FBEBE2D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0F6C5B5E-98CB-DC45-46BD-17723710621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BE94E19-E82C-A3A9-DB72-56FC1988A8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CA74331-D4CF-E0C7-4348-2970BCC9F6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C4019BBC-2E12-1B4F-B036-2740211F24C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E1F47B1-DB75-80AE-12CE-A4EA01C896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51674AD-D599-F5BD-EEFF-8BCE419563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110ADC79-3B24-D353-C23C-EEDD14F9C4D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2D5415D5-F3EC-835A-F9C1-440826F76F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5B1E636-E262-3419-B4CD-951DEAB240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C501D1C5-9726-0335-9637-788FA25B17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7F1C4373-8F65-33C7-4D9D-2D6E3E9C27C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4266363-7B50-C75E-6A36-C096CA9B4A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A0BA846-7A00-F863-36FA-008116F756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CAC953B1-AE8D-D288-03E2-C9019011090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D2552BA-8816-D315-C0F6-6EEF2A6E4E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562F0C6-3514-8F2F-37B5-E4750AEB40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552CF767-38C2-2330-930D-DB816F915BC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E106B30-57FB-17DD-E4D9-00BDE1428D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4D6BD88-0FC8-694B-A7E0-C080458659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75808A7C-267A-2866-8049-7F00CE89995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6F18FE60-3353-4D61-6EF5-818B4694E9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3EBB5C5-B7F0-D638-7160-A53E5CF845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7">
            <a:extLst>
              <a:ext uri="{FF2B5EF4-FFF2-40B4-BE49-F238E27FC236}">
                <a16:creationId xmlns:a16="http://schemas.microsoft.com/office/drawing/2014/main" id="{304906F1-29F5-352D-A85B-98DF323FAE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BDFE8308-E316-0572-708B-E8A828C6650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DA03C92-6BA2-2F5F-C86A-75344EA22A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2626915-A05C-49F4-8FAA-DBC792E818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5ADA81BC-FF85-419C-EFAC-D9A58B66482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7FC512F-16F7-DD3C-B0A0-3FC93E2E89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DB45868-8F45-0B24-674F-FF0A07D1BB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C8669DA9-ABA0-D9DF-5B1C-0BEB3685471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3C5318A-2939-11EE-4434-16AE89ABD7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91C0958-B8D6-7936-00A6-B7DA4C4369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42E51681-4248-D750-B23D-2347BDB760E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6199B867-FBCB-9FB9-A011-2F7EE7C5EA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BD4AED8-1221-A3BD-7EF6-9A6F9F3936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B400E3CF-3E5F-0236-6723-8C4FC9B09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F03EFD4A-721F-C5CD-68B5-2C9CD84138D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FFEAF85-99FB-5FC1-E61C-7FB4B997CF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197AD99-573B-1C73-FF74-F8DAD3C727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04C572A5-F376-2864-7659-9FF574B6B8D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C8F6E44-B132-357D-9FE3-EEA137D3FE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452C8D3-08D3-1537-7EA5-F7B7ACFE77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1BC2D304-9C0A-B3DF-CB54-DC4A8F856B7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DA6A858-A1CD-768C-DCA0-F1332D8906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FA74FF5-830A-0A82-B0AF-4892559D46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04B476D1-6876-5675-96DC-73A8FFAFCD6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050D4367-CAC3-8E83-6D1F-0666743C96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5E4F4CE-EF6B-0E85-CB5A-D957644CDD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3F9D56D7-C6B3-47F0-70CF-C3ECE6377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A8168171-5B07-B685-B1BC-B6074E68FA5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20C53EF-D2B3-9E32-3E16-29CCAC9464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F1FD57D-070B-824D-CE38-7698AFB117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DA73E2F9-A5E2-6F7B-09F2-92FEC9A4924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9D8767F-2369-6091-6DA3-DA7E52E89A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4030204-8504-0BFB-E6DF-12E8D3B9DB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1CA0537C-7D00-2D2F-ED7F-3A0F862BD75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1138DA4-F0A1-AE4C-2573-5400120B6B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7C9FE49-C3C2-9079-5AAA-69A0AEE2D2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44F5C816-B612-45D1-F19C-59DCD35EDC2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7180D887-55C7-E9AA-9CD1-880425FB97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02C2355F-7AB7-383D-C9ED-03234A5CED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648F4E15-EF41-177A-AA4D-EE72079E0A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A27093F9-7548-C931-0EAF-CFB882E91D3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789775F-3024-5267-BD74-7783F45E51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10C0AAE-1A11-7CCB-91A6-A00C002E2B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C33A20E0-1B7F-B9A0-19B7-291A490E043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0B373DC-ECA4-B531-F84C-3F97A40380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923AB8B-625B-F22A-2C75-E3867358BC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07DBD945-FD2E-27FE-FADF-6809346F457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6FEEA7D-DC72-B8A6-A634-4F2BC4A0B4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6541921-193A-B0CE-B008-7D1AC51F79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B81B4413-AA36-CF09-CED4-F0517D7E849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5F8FFD5E-8CC2-39CF-6B6A-310F49E324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0D0343D5-63FF-7969-F28F-51100112F9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38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2009-03-15T15:05:51Z</dcterms:created>
  <dcterms:modified xsi:type="dcterms:W3CDTF">2025-01-08T07:54:54Z</dcterms:modified>
</cp:coreProperties>
</file>