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64" r:id="rId4"/>
    <p:sldId id="265" r:id="rId5"/>
    <p:sldId id="266" r:id="rId6"/>
    <p:sldId id="267" r:id="rId7"/>
    <p:sldId id="257" r:id="rId8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2" autoAdjust="0"/>
    <p:restoredTop sz="94605" autoAdjust="0"/>
  </p:normalViewPr>
  <p:slideViewPr>
    <p:cSldViewPr>
      <p:cViewPr varScale="1">
        <p:scale>
          <a:sx n="64" d="100"/>
          <a:sy n="64" d="100"/>
        </p:scale>
        <p:origin x="-69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9CAC6F-2FA9-4F33-BB3D-538E756EA029}" type="datetimeFigureOut">
              <a:rPr lang="id-ID" smtClean="0"/>
              <a:t>30/10/2013</a:t>
            </a:fld>
            <a:endParaRPr lang="id-ID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id-ID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242F812-D108-4840-93EE-CB4C52F8E871}" type="slidenum">
              <a:rPr lang="id-ID" smtClean="0"/>
              <a:t>‹#›</a:t>
            </a:fld>
            <a:endParaRPr lang="id-ID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CAC6F-2FA9-4F33-BB3D-538E756EA029}" type="datetimeFigureOut">
              <a:rPr lang="id-ID" smtClean="0"/>
              <a:t>30/10/2013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2F812-D108-4840-93EE-CB4C52F8E871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CAC6F-2FA9-4F33-BB3D-538E756EA029}" type="datetimeFigureOut">
              <a:rPr lang="id-ID" smtClean="0"/>
              <a:t>30/10/2013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2F812-D108-4840-93EE-CB4C52F8E871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9CAC6F-2FA9-4F33-BB3D-538E756EA029}" type="datetimeFigureOut">
              <a:rPr lang="id-ID" smtClean="0"/>
              <a:t>30/10/2013</a:t>
            </a:fld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242F812-D108-4840-93EE-CB4C52F8E871}" type="slidenum">
              <a:rPr lang="id-ID" smtClean="0"/>
              <a:t>‹#›</a:t>
            </a:fld>
            <a:endParaRPr lang="id-ID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id-ID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9CAC6F-2FA9-4F33-BB3D-538E756EA029}" type="datetimeFigureOut">
              <a:rPr lang="id-ID" smtClean="0"/>
              <a:t>30/10/2013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id-ID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6242F812-D108-4840-93EE-CB4C52F8E871}" type="slidenum">
              <a:rPr lang="id-ID" smtClean="0"/>
              <a:t>‹#›</a:t>
            </a:fld>
            <a:endParaRPr lang="id-ID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CAC6F-2FA9-4F33-BB3D-538E756EA029}" type="datetimeFigureOut">
              <a:rPr lang="id-ID" smtClean="0"/>
              <a:t>30/10/2013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2F812-D108-4840-93EE-CB4C52F8E871}" type="slidenum">
              <a:rPr lang="id-ID" smtClean="0"/>
              <a:t>‹#›</a:t>
            </a:fld>
            <a:endParaRPr lang="id-ID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CAC6F-2FA9-4F33-BB3D-538E756EA029}" type="datetimeFigureOut">
              <a:rPr lang="id-ID" smtClean="0"/>
              <a:t>30/10/2013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2F812-D108-4840-93EE-CB4C52F8E871}" type="slidenum">
              <a:rPr lang="id-ID" smtClean="0"/>
              <a:t>‹#›</a:t>
            </a:fld>
            <a:endParaRPr lang="id-ID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9CAC6F-2FA9-4F33-BB3D-538E756EA029}" type="datetimeFigureOut">
              <a:rPr lang="id-ID" smtClean="0"/>
              <a:t>30/10/2013</a:t>
            </a:fld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242F812-D108-4840-93EE-CB4C52F8E871}" type="slidenum">
              <a:rPr lang="id-ID" smtClean="0"/>
              <a:t>‹#›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id-ID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CAC6F-2FA9-4F33-BB3D-538E756EA029}" type="datetimeFigureOut">
              <a:rPr lang="id-ID" smtClean="0"/>
              <a:t>30/10/2013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2F812-D108-4840-93EE-CB4C52F8E871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9CAC6F-2FA9-4F33-BB3D-538E756EA029}" type="datetimeFigureOut">
              <a:rPr lang="id-ID" smtClean="0"/>
              <a:t>30/10/2013</a:t>
            </a:fld>
            <a:endParaRPr lang="id-ID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242F812-D108-4840-93EE-CB4C52F8E871}" type="slidenum">
              <a:rPr lang="id-ID" smtClean="0"/>
              <a:t>‹#›</a:t>
            </a:fld>
            <a:endParaRPr lang="id-ID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id-ID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9CAC6F-2FA9-4F33-BB3D-538E756EA029}" type="datetimeFigureOut">
              <a:rPr lang="id-ID" smtClean="0"/>
              <a:t>30/10/2013</a:t>
            </a:fld>
            <a:endParaRPr lang="id-ID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242F812-D108-4840-93EE-CB4C52F8E871}" type="slidenum">
              <a:rPr lang="id-ID" smtClean="0"/>
              <a:t>‹#›</a:t>
            </a:fld>
            <a:endParaRPr lang="id-ID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id-ID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9CAC6F-2FA9-4F33-BB3D-538E756EA029}" type="datetimeFigureOut">
              <a:rPr lang="id-ID" smtClean="0"/>
              <a:t>30/10/2013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id-ID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242F812-D108-4840-93EE-CB4C52F8E871}" type="slidenum">
              <a:rPr lang="id-ID" smtClean="0"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d-ID" dirty="0" smtClean="0"/>
              <a:t>Pengolahan audio video</a:t>
            </a:r>
            <a:endParaRPr lang="id-ID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d-ID" dirty="0" smtClean="0"/>
              <a:t>Pertemuan - 5</a:t>
            </a:r>
            <a:endParaRPr lang="id-ID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Transisi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Transisi</a:t>
            </a:r>
            <a:r>
              <a:rPr lang="en-US" dirty="0" smtClean="0"/>
              <a:t> </a:t>
            </a:r>
            <a:r>
              <a:rPr lang="en-US" dirty="0" err="1" smtClean="0"/>
              <a:t>merupakan</a:t>
            </a:r>
            <a:r>
              <a:rPr lang="en-US" dirty="0" smtClean="0"/>
              <a:t> </a:t>
            </a:r>
            <a:r>
              <a:rPr lang="en-US" dirty="0" err="1" smtClean="0"/>
              <a:t>suatu</a:t>
            </a:r>
            <a:r>
              <a:rPr lang="en-US" dirty="0" smtClean="0"/>
              <a:t> </a:t>
            </a:r>
            <a:r>
              <a:rPr lang="en-US" dirty="0" err="1" smtClean="0"/>
              <a:t>efek</a:t>
            </a:r>
            <a:r>
              <a:rPr lang="en-US" dirty="0" smtClean="0"/>
              <a:t> yang </a:t>
            </a:r>
            <a:r>
              <a:rPr lang="en-US" dirty="0" err="1" smtClean="0"/>
              <a:t>terjadi</a:t>
            </a:r>
            <a:r>
              <a:rPr lang="en-US" dirty="0" smtClean="0"/>
              <a:t> </a:t>
            </a:r>
            <a:r>
              <a:rPr lang="en-US" dirty="0" err="1" smtClean="0"/>
              <a:t>ketika</a:t>
            </a:r>
            <a:r>
              <a:rPr lang="en-US" dirty="0" smtClean="0"/>
              <a:t> </a:t>
            </a:r>
            <a:r>
              <a:rPr lang="en-US" dirty="0" err="1" smtClean="0"/>
              <a:t>dua</a:t>
            </a:r>
            <a:r>
              <a:rPr lang="en-US" dirty="0" smtClean="0"/>
              <a:t> </a:t>
            </a:r>
            <a:r>
              <a:rPr lang="en-US" dirty="0" err="1" smtClean="0"/>
              <a:t>buah</a:t>
            </a:r>
            <a:r>
              <a:rPr lang="en-US" dirty="0" smtClean="0"/>
              <a:t> video </a:t>
            </a:r>
            <a:r>
              <a:rPr lang="en-US" dirty="0" err="1" smtClean="0"/>
              <a:t>bertemu</a:t>
            </a:r>
            <a:r>
              <a:rPr lang="en-US" dirty="0" smtClean="0"/>
              <a:t>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tumpang</a:t>
            </a:r>
            <a:r>
              <a:rPr lang="en-US" dirty="0" smtClean="0"/>
              <a:t> </a:t>
            </a:r>
            <a:r>
              <a:rPr lang="en-US" dirty="0" err="1" smtClean="0"/>
              <a:t>tindih</a:t>
            </a:r>
            <a:r>
              <a:rPr lang="en-US" dirty="0" smtClean="0"/>
              <a:t>. </a:t>
            </a:r>
            <a:r>
              <a:rPr lang="en-US" dirty="0" err="1" smtClean="0"/>
              <a:t>Artinya</a:t>
            </a:r>
            <a:r>
              <a:rPr lang="en-US" dirty="0" smtClean="0"/>
              <a:t>, </a:t>
            </a:r>
            <a:r>
              <a:rPr lang="en-US" dirty="0" err="1" smtClean="0"/>
              <a:t>transisi</a:t>
            </a:r>
            <a:r>
              <a:rPr lang="en-US" dirty="0" smtClean="0"/>
              <a:t> </a:t>
            </a:r>
            <a:r>
              <a:rPr lang="en-US" dirty="0" err="1" smtClean="0"/>
              <a:t>hanya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diciptakan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daerah</a:t>
            </a:r>
            <a:r>
              <a:rPr lang="en-US" dirty="0" smtClean="0"/>
              <a:t> </a:t>
            </a:r>
            <a:r>
              <a:rPr lang="en-US" dirty="0" err="1" smtClean="0"/>
              <a:t>tertentu</a:t>
            </a:r>
            <a:r>
              <a:rPr lang="en-US" dirty="0" smtClean="0"/>
              <a:t> </a:t>
            </a:r>
            <a:r>
              <a:rPr lang="en-US" dirty="0" err="1" smtClean="0"/>
              <a:t>dimana</a:t>
            </a:r>
            <a:r>
              <a:rPr lang="en-US" dirty="0" smtClean="0"/>
              <a:t> </a:t>
            </a:r>
            <a:r>
              <a:rPr lang="en-US" dirty="0" err="1" smtClean="0"/>
              <a:t>kedua</a:t>
            </a:r>
            <a:r>
              <a:rPr lang="en-US" dirty="0" smtClean="0"/>
              <a:t> video </a:t>
            </a:r>
            <a:r>
              <a:rPr lang="en-US" dirty="0" err="1" smtClean="0"/>
              <a:t>tersebut</a:t>
            </a:r>
            <a:r>
              <a:rPr lang="en-US" dirty="0" smtClean="0"/>
              <a:t> </a:t>
            </a:r>
            <a:r>
              <a:rPr lang="en-US" dirty="0" err="1" smtClean="0"/>
              <a:t>saling</a:t>
            </a:r>
            <a:r>
              <a:rPr lang="en-US" dirty="0" smtClean="0"/>
              <a:t> </a:t>
            </a:r>
            <a:r>
              <a:rPr lang="en-US" dirty="0" err="1" smtClean="0"/>
              <a:t>menimpa</a:t>
            </a:r>
            <a:r>
              <a:rPr lang="en-US" dirty="0" smtClean="0"/>
              <a:t>. </a:t>
            </a:r>
            <a:r>
              <a:rPr lang="en-US" dirty="0" err="1" smtClean="0"/>
              <a:t>Jika</a:t>
            </a:r>
            <a:r>
              <a:rPr lang="en-US" dirty="0" smtClean="0"/>
              <a:t> </a:t>
            </a:r>
            <a:r>
              <a:rPr lang="en-US" dirty="0" err="1" smtClean="0"/>
              <a:t>hanya</a:t>
            </a:r>
            <a:r>
              <a:rPr lang="en-US" dirty="0" smtClean="0"/>
              <a:t> </a:t>
            </a:r>
            <a:r>
              <a:rPr lang="en-US" dirty="0" err="1" smtClean="0"/>
              <a:t>terdapat</a:t>
            </a:r>
            <a:r>
              <a:rPr lang="en-US" dirty="0" smtClean="0"/>
              <a:t> </a:t>
            </a:r>
            <a:r>
              <a:rPr lang="en-US" dirty="0" err="1" smtClean="0"/>
              <a:t>satu</a:t>
            </a:r>
            <a:r>
              <a:rPr lang="en-US" dirty="0" smtClean="0"/>
              <a:t> </a:t>
            </a:r>
            <a:r>
              <a:rPr lang="en-US" dirty="0" err="1" smtClean="0"/>
              <a:t>gambar</a:t>
            </a:r>
            <a:r>
              <a:rPr lang="en-US" dirty="0" smtClean="0"/>
              <a:t> </a:t>
            </a:r>
            <a:r>
              <a:rPr lang="en-US" dirty="0" err="1" smtClean="0"/>
              <a:t>transisi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digunakan</a:t>
            </a:r>
            <a:r>
              <a:rPr lang="en-US" dirty="0" smtClean="0"/>
              <a:t>.</a:t>
            </a:r>
            <a:endParaRPr lang="id-ID" dirty="0" smtClean="0"/>
          </a:p>
          <a:p>
            <a:endParaRPr lang="id-ID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10" y="571480"/>
            <a:ext cx="7772400" cy="546115"/>
          </a:xfrm>
        </p:spPr>
        <p:txBody>
          <a:bodyPr/>
          <a:lstStyle/>
          <a:p>
            <a:pPr algn="ctr" eaLnBrk="1" hangingPunct="1"/>
            <a:r>
              <a:rPr lang="id-ID" sz="2800" dirty="0" smtClean="0"/>
              <a:t>Beberapa jenis transisi</a:t>
            </a:r>
            <a:endParaRPr lang="en-US" sz="2800" dirty="0" smtClean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714488"/>
            <a:ext cx="7924800" cy="4533912"/>
          </a:xfrm>
        </p:spPr>
        <p:txBody>
          <a:bodyPr>
            <a:normAutofit lnSpcReduction="10000"/>
          </a:bodyPr>
          <a:lstStyle/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n-US" sz="2400" i="1" dirty="0" smtClean="0"/>
              <a:t>CUTTING</a:t>
            </a:r>
            <a:r>
              <a:rPr lang="en-US" sz="2400" dirty="0" smtClean="0"/>
              <a:t> 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sz="2000" dirty="0" smtClean="0"/>
              <a:t>	</a:t>
            </a:r>
            <a:r>
              <a:rPr lang="en-US" sz="2400" dirty="0" err="1" smtClean="0"/>
              <a:t>Yaitu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memotong</a:t>
            </a:r>
            <a:r>
              <a:rPr lang="en-US" sz="2400" dirty="0" smtClean="0"/>
              <a:t> </a:t>
            </a:r>
            <a:r>
              <a:rPr lang="en-US" sz="2400" dirty="0" err="1" smtClean="0"/>
              <a:t>gambar</a:t>
            </a:r>
            <a:r>
              <a:rPr lang="en-US" sz="2400" dirty="0" smtClean="0"/>
              <a:t> – </a:t>
            </a:r>
            <a:r>
              <a:rPr lang="en-US" sz="2400" dirty="0" err="1" smtClean="0"/>
              <a:t>gambar</a:t>
            </a:r>
            <a:r>
              <a:rPr lang="en-US" sz="2400" dirty="0" smtClean="0"/>
              <a:t> yang </a:t>
            </a:r>
            <a:r>
              <a:rPr lang="en-US" sz="2400" dirty="0" err="1" smtClean="0"/>
              <a:t>diperlukan</a:t>
            </a:r>
            <a:r>
              <a:rPr lang="en-US" sz="2400" dirty="0" smtClean="0"/>
              <a:t> </a:t>
            </a:r>
            <a:r>
              <a:rPr lang="en-US" sz="2400" dirty="0" err="1" smtClean="0"/>
              <a:t>sesuia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waktu</a:t>
            </a:r>
            <a:r>
              <a:rPr lang="en-US" sz="2400" dirty="0" smtClean="0"/>
              <a:t> </a:t>
            </a:r>
            <a:r>
              <a:rPr lang="en-US" sz="2400" dirty="0" err="1" smtClean="0"/>
              <a:t>atau</a:t>
            </a:r>
            <a:r>
              <a:rPr lang="en-US" sz="2400" dirty="0" smtClean="0"/>
              <a:t> </a:t>
            </a:r>
            <a:r>
              <a:rPr lang="en-US" sz="2400" dirty="0" err="1" smtClean="0"/>
              <a:t>kebutuhan</a:t>
            </a:r>
            <a:r>
              <a:rPr lang="en-US" sz="2400" dirty="0" smtClean="0"/>
              <a:t>, </a:t>
            </a:r>
            <a:r>
              <a:rPr lang="en-US" sz="2400" dirty="0" err="1" smtClean="0"/>
              <a:t>kemudian</a:t>
            </a:r>
            <a:r>
              <a:rPr lang="en-US" sz="2400" dirty="0" smtClean="0"/>
              <a:t> </a:t>
            </a:r>
            <a:r>
              <a:rPr lang="en-US" sz="2400" dirty="0" err="1" smtClean="0"/>
              <a:t>disambung</a:t>
            </a:r>
            <a:r>
              <a:rPr lang="en-US" sz="2400" dirty="0" smtClean="0"/>
              <a:t> </a:t>
            </a:r>
            <a:r>
              <a:rPr lang="en-US" sz="2400" dirty="0" err="1" smtClean="0"/>
              <a:t>atau</a:t>
            </a:r>
            <a:r>
              <a:rPr lang="en-US" sz="2400" dirty="0" smtClean="0"/>
              <a:t> </a:t>
            </a:r>
            <a:r>
              <a:rPr lang="en-US" sz="2400" dirty="0" err="1" smtClean="0"/>
              <a:t>digabung</a:t>
            </a:r>
            <a:r>
              <a:rPr lang="en-US" sz="2400" dirty="0" smtClean="0"/>
              <a:t> </a:t>
            </a:r>
            <a:r>
              <a:rPr lang="en-US" sz="2400" dirty="0" err="1" smtClean="0"/>
              <a:t>begitu</a:t>
            </a:r>
            <a:r>
              <a:rPr lang="en-US" sz="2400" dirty="0" smtClean="0"/>
              <a:t> </a:t>
            </a:r>
            <a:r>
              <a:rPr lang="en-US" sz="2400" dirty="0" err="1" smtClean="0"/>
              <a:t>saja</a:t>
            </a:r>
            <a:r>
              <a:rPr lang="en-US" sz="2400" dirty="0" smtClean="0"/>
              <a:t>. </a:t>
            </a:r>
            <a:r>
              <a:rPr lang="en-US" sz="2400" dirty="0" err="1" smtClean="0"/>
              <a:t>Sehingga</a:t>
            </a:r>
            <a:r>
              <a:rPr lang="en-US" sz="2400" dirty="0" smtClean="0"/>
              <a:t> </a:t>
            </a:r>
            <a:r>
              <a:rPr lang="en-US" sz="2400" dirty="0" err="1" smtClean="0"/>
              <a:t>terjalin</a:t>
            </a:r>
            <a:r>
              <a:rPr lang="en-US" sz="2400" dirty="0" smtClean="0"/>
              <a:t> </a:t>
            </a:r>
            <a:r>
              <a:rPr lang="en-US" sz="2400" dirty="0" err="1" smtClean="0"/>
              <a:t>gabungan</a:t>
            </a:r>
            <a:r>
              <a:rPr lang="en-US" sz="2400" dirty="0" smtClean="0"/>
              <a:t> </a:t>
            </a:r>
            <a:r>
              <a:rPr lang="en-US" sz="2400" dirty="0" err="1" smtClean="0"/>
              <a:t>dari</a:t>
            </a:r>
            <a:r>
              <a:rPr lang="en-US" sz="2400" dirty="0" smtClean="0"/>
              <a:t> </a:t>
            </a:r>
            <a:r>
              <a:rPr lang="en-US" sz="2400" dirty="0" err="1" smtClean="0"/>
              <a:t>berbagai</a:t>
            </a:r>
            <a:r>
              <a:rPr lang="en-US" sz="2400" dirty="0" smtClean="0"/>
              <a:t> </a:t>
            </a:r>
            <a:r>
              <a:rPr lang="en-US" sz="2400" dirty="0" err="1" smtClean="0"/>
              <a:t>potongan</a:t>
            </a:r>
            <a:r>
              <a:rPr lang="en-US" sz="2400" dirty="0" smtClean="0"/>
              <a:t> </a:t>
            </a:r>
            <a:r>
              <a:rPr lang="en-US" sz="2400" dirty="0" err="1" smtClean="0"/>
              <a:t>gambar</a:t>
            </a:r>
            <a:r>
              <a:rPr lang="en-US" sz="2400" dirty="0" smtClean="0"/>
              <a:t>.</a:t>
            </a:r>
            <a:endParaRPr lang="id-ID" sz="2400" dirty="0" smtClean="0"/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n-US" sz="2400" dirty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 startAt="2"/>
            </a:pPr>
            <a:r>
              <a:rPr lang="en-US" sz="2400" i="1" dirty="0" smtClean="0"/>
              <a:t>CROSS FADE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sz="2000" dirty="0" smtClean="0"/>
              <a:t>	</a:t>
            </a:r>
            <a:r>
              <a:rPr lang="en-US" sz="2400" dirty="0" err="1" smtClean="0"/>
              <a:t>Suatu</a:t>
            </a:r>
            <a:r>
              <a:rPr lang="en-US" sz="2400" dirty="0" smtClean="0"/>
              <a:t> </a:t>
            </a:r>
            <a:r>
              <a:rPr lang="en-US" sz="2400" dirty="0" err="1" smtClean="0"/>
              <a:t>bentuk</a:t>
            </a:r>
            <a:r>
              <a:rPr lang="en-US" sz="2400" dirty="0" smtClean="0"/>
              <a:t> video </a:t>
            </a:r>
            <a:r>
              <a:rPr lang="en-US" sz="2400" dirty="0" err="1" smtClean="0"/>
              <a:t>dimana</a:t>
            </a:r>
            <a:r>
              <a:rPr lang="en-US" sz="2400" dirty="0" smtClean="0"/>
              <a:t> </a:t>
            </a:r>
            <a:r>
              <a:rPr lang="en-US" sz="2400" dirty="0" err="1" smtClean="0"/>
              <a:t>satu</a:t>
            </a:r>
            <a:r>
              <a:rPr lang="en-US" sz="2400" dirty="0" smtClean="0"/>
              <a:t> </a:t>
            </a:r>
            <a:r>
              <a:rPr lang="en-US" sz="2400" dirty="0" err="1" smtClean="0"/>
              <a:t>atau</a:t>
            </a:r>
            <a:r>
              <a:rPr lang="en-US" sz="2400" dirty="0" smtClean="0"/>
              <a:t> </a:t>
            </a:r>
            <a:r>
              <a:rPr lang="en-US" sz="2400" dirty="0" err="1" smtClean="0"/>
              <a:t>beberapa</a:t>
            </a:r>
            <a:r>
              <a:rPr lang="en-US" sz="2400" dirty="0" smtClean="0"/>
              <a:t> </a:t>
            </a:r>
            <a:r>
              <a:rPr lang="en-US" sz="2400" dirty="0" err="1" smtClean="0"/>
              <a:t>sumber</a:t>
            </a:r>
            <a:r>
              <a:rPr lang="en-US" sz="2400" dirty="0" smtClean="0"/>
              <a:t> video </a:t>
            </a:r>
            <a:r>
              <a:rPr lang="en-US" sz="2400" dirty="0" err="1" smtClean="0"/>
              <a:t>pelan</a:t>
            </a:r>
            <a:r>
              <a:rPr lang="en-US" sz="2400" dirty="0" smtClean="0"/>
              <a:t> – </a:t>
            </a:r>
            <a:r>
              <a:rPr lang="en-US" sz="2400" dirty="0" err="1" smtClean="0"/>
              <a:t>pelan</a:t>
            </a:r>
            <a:r>
              <a:rPr lang="en-US" sz="2400" dirty="0" smtClean="0"/>
              <a:t> </a:t>
            </a:r>
            <a:r>
              <a:rPr lang="en-US" sz="2400" dirty="0" err="1" smtClean="0"/>
              <a:t>hilang</a:t>
            </a:r>
            <a:r>
              <a:rPr lang="en-US" sz="2400" dirty="0" smtClean="0"/>
              <a:t> (FADE OUT),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pada</a:t>
            </a:r>
            <a:r>
              <a:rPr lang="en-US" sz="2400" dirty="0" smtClean="0"/>
              <a:t> </a:t>
            </a:r>
            <a:r>
              <a:rPr lang="en-US" sz="2400" dirty="0" err="1" smtClean="0"/>
              <a:t>saat</a:t>
            </a:r>
            <a:r>
              <a:rPr lang="en-US" sz="2400" dirty="0" smtClean="0"/>
              <a:t> </a:t>
            </a:r>
            <a:r>
              <a:rPr lang="en-US" sz="2400" dirty="0" err="1" smtClean="0"/>
              <a:t>bersamaan</a:t>
            </a:r>
            <a:r>
              <a:rPr lang="en-US" sz="2400" dirty="0" smtClean="0"/>
              <a:t> </a:t>
            </a:r>
            <a:r>
              <a:rPr lang="en-US" sz="2400" dirty="0" err="1" smtClean="0"/>
              <a:t>secara</a:t>
            </a:r>
            <a:r>
              <a:rPr lang="en-US" sz="2400" dirty="0" smtClean="0"/>
              <a:t> </a:t>
            </a:r>
            <a:r>
              <a:rPr lang="en-US" sz="2400" dirty="0" err="1" smtClean="0"/>
              <a:t>pelan</a:t>
            </a:r>
            <a:r>
              <a:rPr lang="en-US" sz="2400" dirty="0" smtClean="0"/>
              <a:t> – </a:t>
            </a:r>
            <a:r>
              <a:rPr lang="en-US" sz="2400" dirty="0" err="1" smtClean="0"/>
              <a:t>pelan</a:t>
            </a:r>
            <a:r>
              <a:rPr lang="en-US" sz="2400" dirty="0" smtClean="0"/>
              <a:t> </a:t>
            </a:r>
            <a:r>
              <a:rPr lang="en-US" sz="2400" dirty="0" err="1" smtClean="0"/>
              <a:t>dimunculkan</a:t>
            </a:r>
            <a:r>
              <a:rPr lang="en-US" sz="2400" dirty="0" smtClean="0"/>
              <a:t> </a:t>
            </a:r>
            <a:r>
              <a:rPr lang="en-US" sz="2400" dirty="0" err="1" smtClean="0"/>
              <a:t>gambar</a:t>
            </a:r>
            <a:r>
              <a:rPr lang="en-US" sz="2400" dirty="0" smtClean="0"/>
              <a:t> </a:t>
            </a:r>
            <a:r>
              <a:rPr lang="en-US" sz="2400" dirty="0" err="1" smtClean="0"/>
              <a:t>baru</a:t>
            </a:r>
            <a:r>
              <a:rPr lang="en-US" sz="2400" dirty="0" smtClean="0"/>
              <a:t> (FADE IN)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sz="2800" dirty="0" smtClean="0"/>
              <a:t>	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371600"/>
            <a:ext cx="7924800" cy="4572000"/>
          </a:xfrm>
        </p:spPr>
        <p:txBody>
          <a:bodyPr>
            <a:normAutofit lnSpcReduction="10000"/>
          </a:bodyPr>
          <a:lstStyle/>
          <a:p>
            <a:pPr eaLnBrk="1" hangingPunct="1">
              <a:buFontTx/>
              <a:buNone/>
            </a:pPr>
            <a:r>
              <a:rPr lang="en-US" sz="2400" dirty="0" smtClean="0"/>
              <a:t>3. DISSOLVE (MIX)</a:t>
            </a:r>
          </a:p>
          <a:p>
            <a:pPr eaLnBrk="1" hangingPunct="1">
              <a:buFontTx/>
              <a:buNone/>
            </a:pPr>
            <a:r>
              <a:rPr lang="en-US" sz="2400" dirty="0" smtClean="0"/>
              <a:t>	</a:t>
            </a:r>
            <a:r>
              <a:rPr lang="en-US" sz="2400" dirty="0" err="1" smtClean="0"/>
              <a:t>Pergantinaan</a:t>
            </a:r>
            <a:r>
              <a:rPr lang="en-US" sz="2400" dirty="0" smtClean="0"/>
              <a:t> </a:t>
            </a:r>
            <a:r>
              <a:rPr lang="en-US" sz="2400" dirty="0" err="1" smtClean="0"/>
              <a:t>dua</a:t>
            </a:r>
            <a:r>
              <a:rPr lang="en-US" sz="2400" dirty="0" smtClean="0"/>
              <a:t> </a:t>
            </a:r>
            <a:r>
              <a:rPr lang="en-US" sz="2400" dirty="0" err="1" smtClean="0"/>
              <a:t>buah</a:t>
            </a:r>
            <a:r>
              <a:rPr lang="en-US" sz="2400" dirty="0" smtClean="0"/>
              <a:t> </a:t>
            </a:r>
            <a:r>
              <a:rPr lang="en-US" sz="2400" dirty="0" err="1" smtClean="0"/>
              <a:t>gambar</a:t>
            </a:r>
            <a:r>
              <a:rPr lang="en-US" sz="2400" dirty="0" smtClean="0"/>
              <a:t> </a:t>
            </a:r>
            <a:r>
              <a:rPr lang="en-US" sz="2400" dirty="0" err="1" smtClean="0"/>
              <a:t>secara</a:t>
            </a:r>
            <a:r>
              <a:rPr lang="en-US" sz="2400" dirty="0" smtClean="0"/>
              <a:t> </a:t>
            </a:r>
            <a:r>
              <a:rPr lang="en-US" sz="2400" dirty="0" err="1" smtClean="0"/>
              <a:t>bersamaan</a:t>
            </a:r>
            <a:r>
              <a:rPr lang="en-US" sz="2400" dirty="0" smtClean="0"/>
              <a:t> </a:t>
            </a:r>
            <a:r>
              <a:rPr lang="en-US" sz="2400" dirty="0" err="1" smtClean="0"/>
              <a:t>gambar</a:t>
            </a:r>
            <a:r>
              <a:rPr lang="en-US" sz="2400" dirty="0" smtClean="0"/>
              <a:t> </a:t>
            </a:r>
            <a:r>
              <a:rPr lang="en-US" sz="2400" dirty="0" err="1" smtClean="0"/>
              <a:t>pertama</a:t>
            </a:r>
            <a:r>
              <a:rPr lang="en-US" sz="2400" dirty="0" smtClean="0"/>
              <a:t> </a:t>
            </a:r>
            <a:r>
              <a:rPr lang="en-US" sz="2400" dirty="0" err="1" smtClean="0"/>
              <a:t>atau</a:t>
            </a:r>
            <a:r>
              <a:rPr lang="en-US" sz="2400" dirty="0" smtClean="0"/>
              <a:t> </a:t>
            </a:r>
            <a:r>
              <a:rPr lang="en-US" sz="2400" dirty="0" err="1" smtClean="0"/>
              <a:t>sebelumnya</a:t>
            </a:r>
            <a:r>
              <a:rPr lang="en-US" sz="2400" dirty="0" smtClean="0"/>
              <a:t> </a:t>
            </a:r>
            <a:r>
              <a:rPr lang="en-US" sz="2400" dirty="0" err="1" smtClean="0"/>
              <a:t>pelan</a:t>
            </a:r>
            <a:r>
              <a:rPr lang="en-US" sz="2400" dirty="0" smtClean="0"/>
              <a:t> – </a:t>
            </a:r>
            <a:r>
              <a:rPr lang="en-US" sz="2400" dirty="0" err="1" smtClean="0"/>
              <a:t>pelan</a:t>
            </a:r>
            <a:r>
              <a:rPr lang="en-US" sz="2400" dirty="0" smtClean="0"/>
              <a:t> </a:t>
            </a:r>
            <a:r>
              <a:rPr lang="en-US" sz="2400" dirty="0" err="1" smtClean="0"/>
              <a:t>meredup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menghilang</a:t>
            </a:r>
            <a:r>
              <a:rPr lang="en-US" sz="2400" dirty="0" smtClean="0"/>
              <a:t> </a:t>
            </a:r>
            <a:r>
              <a:rPr lang="en-US" sz="2400" dirty="0" err="1" smtClean="0"/>
              <a:t>kemudian</a:t>
            </a:r>
            <a:r>
              <a:rPr lang="en-US" sz="2400" dirty="0" smtClean="0"/>
              <a:t> </a:t>
            </a:r>
            <a:r>
              <a:rPr lang="en-US" sz="2400" dirty="0" err="1" smtClean="0"/>
              <a:t>secara</a:t>
            </a:r>
            <a:r>
              <a:rPr lang="en-US" sz="2400" dirty="0" smtClean="0"/>
              <a:t> </a:t>
            </a:r>
            <a:r>
              <a:rPr lang="en-US" sz="2400" dirty="0" err="1" smtClean="0"/>
              <a:t>bersamaan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menumpuk</a:t>
            </a:r>
            <a:r>
              <a:rPr lang="en-US" sz="2400" dirty="0" smtClean="0"/>
              <a:t>, </a:t>
            </a:r>
            <a:r>
              <a:rPr lang="en-US" sz="2400" dirty="0" err="1" smtClean="0"/>
              <a:t>gambar</a:t>
            </a:r>
            <a:r>
              <a:rPr lang="en-US" sz="2400" dirty="0" smtClean="0"/>
              <a:t> </a:t>
            </a:r>
            <a:r>
              <a:rPr lang="en-US" sz="2400" dirty="0" err="1" smtClean="0"/>
              <a:t>berikutnya</a:t>
            </a:r>
            <a:r>
              <a:rPr lang="en-US" sz="2400" dirty="0" smtClean="0"/>
              <a:t> </a:t>
            </a:r>
            <a:r>
              <a:rPr lang="en-US" sz="2400" dirty="0" err="1" smtClean="0"/>
              <a:t>muncul</a:t>
            </a:r>
            <a:r>
              <a:rPr lang="en-US" sz="2400" dirty="0" smtClean="0"/>
              <a:t> </a:t>
            </a:r>
            <a:r>
              <a:rPr lang="en-US" sz="2400" dirty="0" err="1" smtClean="0"/>
              <a:t>dari</a:t>
            </a:r>
            <a:r>
              <a:rPr lang="en-US" sz="2400" dirty="0" smtClean="0"/>
              <a:t> </a:t>
            </a:r>
            <a:r>
              <a:rPr lang="en-US" sz="2400" dirty="0" err="1" smtClean="0"/>
              <a:t>redup</a:t>
            </a:r>
            <a:r>
              <a:rPr lang="en-US" sz="2400" dirty="0" smtClean="0"/>
              <a:t> </a:t>
            </a:r>
            <a:r>
              <a:rPr lang="en-US" sz="2400" dirty="0" err="1" smtClean="0"/>
              <a:t>kemudian</a:t>
            </a:r>
            <a:r>
              <a:rPr lang="en-US" sz="2400" dirty="0" smtClean="0"/>
              <a:t> </a:t>
            </a:r>
            <a:r>
              <a:rPr lang="en-US" sz="2400" dirty="0" err="1" smtClean="0"/>
              <a:t>menjadi</a:t>
            </a:r>
            <a:r>
              <a:rPr lang="en-US" sz="2400" dirty="0" smtClean="0"/>
              <a:t> </a:t>
            </a:r>
            <a:r>
              <a:rPr lang="en-US" sz="2400" dirty="0" err="1" smtClean="0"/>
              <a:t>jelas</a:t>
            </a:r>
            <a:r>
              <a:rPr lang="en-US" sz="2400" dirty="0" smtClean="0"/>
              <a:t>.</a:t>
            </a:r>
          </a:p>
          <a:p>
            <a:pPr eaLnBrk="1" hangingPunct="1">
              <a:buFontTx/>
              <a:buNone/>
            </a:pPr>
            <a:r>
              <a:rPr lang="en-US" sz="2400" dirty="0" smtClean="0"/>
              <a:t>	</a:t>
            </a:r>
            <a:r>
              <a:rPr lang="en-US" sz="2400" dirty="0" err="1" smtClean="0"/>
              <a:t>Atau</a:t>
            </a:r>
            <a:r>
              <a:rPr lang="en-US" sz="2400" dirty="0" smtClean="0"/>
              <a:t> </a:t>
            </a:r>
            <a:r>
              <a:rPr lang="en-US" sz="2400" dirty="0" err="1" smtClean="0"/>
              <a:t>sering</a:t>
            </a:r>
            <a:r>
              <a:rPr lang="en-US" sz="2400" dirty="0" smtClean="0"/>
              <a:t> </a:t>
            </a:r>
            <a:r>
              <a:rPr lang="en-US" sz="2400" dirty="0" err="1" smtClean="0"/>
              <a:t>disebut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pergantian</a:t>
            </a:r>
            <a:r>
              <a:rPr lang="en-US" sz="2400" dirty="0" smtClean="0"/>
              <a:t> </a:t>
            </a:r>
            <a:r>
              <a:rPr lang="en-US" sz="2400" dirty="0" err="1" smtClean="0"/>
              <a:t>gambar</a:t>
            </a:r>
            <a:r>
              <a:rPr lang="en-US" sz="2400" dirty="0" smtClean="0"/>
              <a:t> </a:t>
            </a:r>
            <a:r>
              <a:rPr lang="en-US" sz="2400" dirty="0" err="1" smtClean="0"/>
              <a:t>secara</a:t>
            </a:r>
            <a:r>
              <a:rPr lang="en-US" sz="2400" dirty="0" smtClean="0"/>
              <a:t> Mix</a:t>
            </a:r>
            <a:r>
              <a:rPr lang="en-US" sz="2400" dirty="0" smtClean="0"/>
              <a:t>.</a:t>
            </a:r>
            <a:endParaRPr lang="id-ID" sz="2400" dirty="0" smtClean="0"/>
          </a:p>
          <a:p>
            <a:pPr eaLnBrk="1" hangingPunct="1">
              <a:buFontTx/>
              <a:buNone/>
            </a:pPr>
            <a:endParaRPr lang="en-US" sz="2400" dirty="0" smtClean="0"/>
          </a:p>
          <a:p>
            <a:pPr eaLnBrk="1" hangingPunct="1">
              <a:buFontTx/>
              <a:buNone/>
            </a:pPr>
            <a:r>
              <a:rPr lang="en-US" sz="2400" dirty="0" smtClean="0"/>
              <a:t>4. WIPE</a:t>
            </a:r>
          </a:p>
          <a:p>
            <a:pPr eaLnBrk="1" hangingPunct="1">
              <a:buFontTx/>
              <a:buNone/>
            </a:pPr>
            <a:r>
              <a:rPr lang="en-US" sz="2400" dirty="0" smtClean="0"/>
              <a:t>	</a:t>
            </a:r>
            <a:r>
              <a:rPr lang="en-US" sz="2400" dirty="0" err="1" smtClean="0"/>
              <a:t>Perpindahan</a:t>
            </a:r>
            <a:r>
              <a:rPr lang="en-US" sz="2400" dirty="0" smtClean="0"/>
              <a:t> </a:t>
            </a:r>
            <a:r>
              <a:rPr lang="en-US" sz="2400" dirty="0" err="1" smtClean="0"/>
              <a:t>gambar</a:t>
            </a:r>
            <a:r>
              <a:rPr lang="en-US" sz="2400" dirty="0" smtClean="0"/>
              <a:t> </a:t>
            </a:r>
            <a:r>
              <a:rPr lang="en-US" sz="2400" dirty="0" err="1" smtClean="0"/>
              <a:t>dimana</a:t>
            </a:r>
            <a:r>
              <a:rPr lang="en-US" sz="2400" dirty="0" smtClean="0"/>
              <a:t> </a:t>
            </a:r>
            <a:r>
              <a:rPr lang="en-US" sz="2400" dirty="0" err="1" smtClean="0"/>
              <a:t>gambar</a:t>
            </a:r>
            <a:r>
              <a:rPr lang="en-US" sz="2400" dirty="0" smtClean="0"/>
              <a:t> </a:t>
            </a:r>
            <a:r>
              <a:rPr lang="en-US" sz="2400" dirty="0" err="1" smtClean="0"/>
              <a:t>kedua</a:t>
            </a:r>
            <a:r>
              <a:rPr lang="en-US" sz="2400" dirty="0" smtClean="0"/>
              <a:t> </a:t>
            </a:r>
            <a:r>
              <a:rPr lang="en-US" sz="2400" dirty="0" err="1" smtClean="0"/>
              <a:t>muncul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memindahkan</a:t>
            </a:r>
            <a:r>
              <a:rPr lang="en-US" sz="2400" dirty="0" smtClean="0"/>
              <a:t> </a:t>
            </a:r>
            <a:r>
              <a:rPr lang="en-US" sz="2400" dirty="0" err="1" smtClean="0"/>
              <a:t>gambar</a:t>
            </a:r>
            <a:r>
              <a:rPr lang="en-US" sz="2400" dirty="0" smtClean="0"/>
              <a:t> </a:t>
            </a:r>
            <a:r>
              <a:rPr lang="en-US" sz="2400" dirty="0" err="1" smtClean="0"/>
              <a:t>kedua</a:t>
            </a:r>
            <a:r>
              <a:rPr lang="en-US" sz="2400" dirty="0" smtClean="0"/>
              <a:t>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7924800" cy="46482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400" dirty="0" smtClean="0"/>
              <a:t>5. IRIS </a:t>
            </a:r>
          </a:p>
          <a:p>
            <a:pPr eaLnBrk="1" hangingPunct="1">
              <a:buFontTx/>
              <a:buNone/>
            </a:pPr>
            <a:r>
              <a:rPr lang="en-US" sz="2400" dirty="0" smtClean="0"/>
              <a:t>	</a:t>
            </a:r>
            <a:r>
              <a:rPr lang="en-US" sz="2400" dirty="0" err="1" smtClean="0"/>
              <a:t>Yaitu</a:t>
            </a:r>
            <a:r>
              <a:rPr lang="en-US" sz="2400" dirty="0" smtClean="0"/>
              <a:t> </a:t>
            </a:r>
            <a:r>
              <a:rPr lang="en-US" sz="2400" dirty="0" err="1" smtClean="0"/>
              <a:t>bentuk</a:t>
            </a:r>
            <a:r>
              <a:rPr lang="en-US" sz="2400" dirty="0" smtClean="0"/>
              <a:t> </a:t>
            </a:r>
            <a:r>
              <a:rPr lang="en-US" sz="2400" dirty="0" err="1" smtClean="0"/>
              <a:t>perpindahan</a:t>
            </a:r>
            <a:r>
              <a:rPr lang="en-US" sz="2400" dirty="0" smtClean="0"/>
              <a:t> </a:t>
            </a:r>
            <a:r>
              <a:rPr lang="en-US" sz="2400" dirty="0" err="1" smtClean="0"/>
              <a:t>gambar</a:t>
            </a:r>
            <a:r>
              <a:rPr lang="en-US" sz="2400" dirty="0" smtClean="0"/>
              <a:t> </a:t>
            </a:r>
            <a:r>
              <a:rPr lang="en-US" sz="2400" dirty="0" err="1" smtClean="0"/>
              <a:t>dimana</a:t>
            </a:r>
            <a:r>
              <a:rPr lang="en-US" sz="2400" dirty="0" smtClean="0"/>
              <a:t> </a:t>
            </a:r>
            <a:r>
              <a:rPr lang="en-US" sz="2400" dirty="0" err="1" smtClean="0"/>
              <a:t>gambar</a:t>
            </a:r>
            <a:r>
              <a:rPr lang="en-US" sz="2400" dirty="0" smtClean="0"/>
              <a:t> </a:t>
            </a:r>
            <a:r>
              <a:rPr lang="en-US" sz="2400" dirty="0" err="1" smtClean="0"/>
              <a:t>kedua</a:t>
            </a:r>
            <a:r>
              <a:rPr lang="en-US" sz="2400" dirty="0" smtClean="0"/>
              <a:t> </a:t>
            </a:r>
            <a:r>
              <a:rPr lang="en-US" sz="2400" dirty="0" err="1" smtClean="0"/>
              <a:t>muncul</a:t>
            </a:r>
            <a:r>
              <a:rPr lang="en-US" sz="2400" dirty="0" smtClean="0"/>
              <a:t> </a:t>
            </a:r>
            <a:r>
              <a:rPr lang="en-US" sz="2400" dirty="0" err="1" smtClean="0"/>
              <a:t>dari</a:t>
            </a:r>
            <a:r>
              <a:rPr lang="en-US" sz="2400" dirty="0" smtClean="0"/>
              <a:t> </a:t>
            </a:r>
            <a:r>
              <a:rPr lang="en-US" sz="2400" dirty="0" err="1" smtClean="0"/>
              <a:t>gambar</a:t>
            </a:r>
            <a:r>
              <a:rPr lang="en-US" sz="2400" dirty="0" smtClean="0"/>
              <a:t> </a:t>
            </a:r>
            <a:r>
              <a:rPr lang="en-US" sz="2400" dirty="0" err="1" smtClean="0"/>
              <a:t>pertama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bentukkan</a:t>
            </a:r>
            <a:r>
              <a:rPr lang="en-US" sz="2400" dirty="0" smtClean="0"/>
              <a:t> </a:t>
            </a:r>
            <a:r>
              <a:rPr lang="en-US" sz="2400" dirty="0" err="1" smtClean="0"/>
              <a:t>dari</a:t>
            </a:r>
            <a:r>
              <a:rPr lang="en-US" sz="2400" dirty="0" smtClean="0"/>
              <a:t> </a:t>
            </a:r>
            <a:r>
              <a:rPr lang="en-US" sz="2400" dirty="0" err="1" smtClean="0"/>
              <a:t>berbagai</a:t>
            </a:r>
            <a:r>
              <a:rPr lang="en-US" sz="2400" dirty="0" smtClean="0"/>
              <a:t> </a:t>
            </a:r>
            <a:r>
              <a:rPr lang="en-US" sz="2400" dirty="0" err="1" smtClean="0"/>
              <a:t>bidang</a:t>
            </a:r>
            <a:r>
              <a:rPr lang="en-US" sz="2400" dirty="0" smtClean="0"/>
              <a:t> </a:t>
            </a:r>
            <a:r>
              <a:rPr lang="en-US" sz="2400" dirty="0" err="1" smtClean="0"/>
              <a:t>atau</a:t>
            </a:r>
            <a:r>
              <a:rPr lang="en-US" sz="2400" dirty="0" smtClean="0"/>
              <a:t> </a:t>
            </a:r>
            <a:r>
              <a:rPr lang="en-US" sz="2400" dirty="0" err="1" smtClean="0"/>
              <a:t>kurve</a:t>
            </a:r>
            <a:r>
              <a:rPr lang="en-US" sz="2400" dirty="0" smtClean="0"/>
              <a:t>. </a:t>
            </a:r>
            <a:r>
              <a:rPr lang="en-US" sz="2400" dirty="0" err="1" smtClean="0"/>
              <a:t>Seperti</a:t>
            </a:r>
            <a:r>
              <a:rPr lang="en-US" sz="2400" dirty="0" smtClean="0"/>
              <a:t> ; </a:t>
            </a:r>
            <a:r>
              <a:rPr lang="en-US" sz="2400" i="1" dirty="0" err="1" smtClean="0"/>
              <a:t>kotak</a:t>
            </a:r>
            <a:r>
              <a:rPr lang="en-US" sz="2400" i="1" dirty="0" smtClean="0"/>
              <a:t>, </a:t>
            </a:r>
            <a:r>
              <a:rPr lang="en-US" sz="2400" i="1" dirty="0" err="1" smtClean="0"/>
              <a:t>lingkaran</a:t>
            </a:r>
            <a:r>
              <a:rPr lang="en-US" sz="2400" i="1" dirty="0" smtClean="0"/>
              <a:t>, </a:t>
            </a:r>
            <a:r>
              <a:rPr lang="en-US" sz="2400" i="1" dirty="0" err="1" smtClean="0"/>
              <a:t>segitiga</a:t>
            </a:r>
            <a:r>
              <a:rPr lang="en-US" sz="2400" i="1" dirty="0" smtClean="0"/>
              <a:t>, </a:t>
            </a:r>
            <a:r>
              <a:rPr lang="en-US" sz="2400" i="1" dirty="0" err="1" smtClean="0"/>
              <a:t>bintang</a:t>
            </a:r>
            <a:r>
              <a:rPr lang="en-US" sz="2400" i="1" dirty="0" smtClean="0"/>
              <a:t>, </a:t>
            </a:r>
            <a:r>
              <a:rPr lang="en-US" sz="2400" i="1" dirty="0" err="1" smtClean="0"/>
              <a:t>dsb</a:t>
            </a:r>
            <a:endParaRPr lang="en-US" sz="2400" i="1" dirty="0" smtClean="0"/>
          </a:p>
          <a:p>
            <a:pPr eaLnBrk="1" hangingPunct="1">
              <a:buFontTx/>
              <a:buNone/>
            </a:pPr>
            <a:endParaRPr lang="en-US" sz="2400" i="1" dirty="0" smtClean="0"/>
          </a:p>
          <a:p>
            <a:pPr eaLnBrk="1" hangingPunct="1">
              <a:buFontTx/>
              <a:buNone/>
            </a:pPr>
            <a:r>
              <a:rPr lang="en-US" sz="2400" i="1" dirty="0" smtClean="0"/>
              <a:t>6. PAGE PEEL</a:t>
            </a:r>
          </a:p>
          <a:p>
            <a:pPr eaLnBrk="1" hangingPunct="1">
              <a:buFontTx/>
              <a:buNone/>
            </a:pPr>
            <a:r>
              <a:rPr lang="en-US" sz="2400" i="1" dirty="0" smtClean="0"/>
              <a:t>	</a:t>
            </a:r>
            <a:r>
              <a:rPr lang="en-US" sz="2400" dirty="0" err="1" smtClean="0"/>
              <a:t>Yaitu</a:t>
            </a:r>
            <a:r>
              <a:rPr lang="en-US" sz="2400" dirty="0" smtClean="0"/>
              <a:t> </a:t>
            </a:r>
            <a:r>
              <a:rPr lang="en-US" sz="2400" dirty="0" err="1" smtClean="0"/>
              <a:t>perpindahan</a:t>
            </a:r>
            <a:r>
              <a:rPr lang="en-US" sz="2400" dirty="0" smtClean="0"/>
              <a:t> </a:t>
            </a:r>
            <a:r>
              <a:rPr lang="en-US" sz="2400" dirty="0" err="1" smtClean="0"/>
              <a:t>gambar</a:t>
            </a:r>
            <a:r>
              <a:rPr lang="en-US" sz="2400" dirty="0" smtClean="0"/>
              <a:t> </a:t>
            </a:r>
            <a:r>
              <a:rPr lang="en-US" sz="2400" dirty="0" err="1" smtClean="0"/>
              <a:t>dimana</a:t>
            </a:r>
            <a:r>
              <a:rPr lang="en-US" sz="2400" dirty="0" smtClean="0"/>
              <a:t> </a:t>
            </a:r>
            <a:r>
              <a:rPr lang="en-US" sz="2400" dirty="0" err="1" smtClean="0"/>
              <a:t>bentuk</a:t>
            </a:r>
            <a:r>
              <a:rPr lang="en-US" sz="2400" dirty="0" smtClean="0"/>
              <a:t> </a:t>
            </a:r>
            <a:r>
              <a:rPr lang="en-US" sz="2400" dirty="0" err="1" smtClean="0"/>
              <a:t>perpidahannya</a:t>
            </a:r>
            <a:r>
              <a:rPr lang="en-US" sz="2400" dirty="0" smtClean="0"/>
              <a:t> </a:t>
            </a:r>
            <a:r>
              <a:rPr lang="en-US" sz="2400" dirty="0" err="1" smtClean="0"/>
              <a:t>dari</a:t>
            </a:r>
            <a:r>
              <a:rPr lang="en-US" sz="2400" dirty="0" smtClean="0"/>
              <a:t> </a:t>
            </a:r>
            <a:r>
              <a:rPr lang="en-US" sz="2400" dirty="0" err="1" smtClean="0"/>
              <a:t>gambar</a:t>
            </a:r>
            <a:r>
              <a:rPr lang="en-US" sz="2400" dirty="0" smtClean="0"/>
              <a:t> </a:t>
            </a:r>
            <a:r>
              <a:rPr lang="en-US" sz="2400" dirty="0" err="1" smtClean="0"/>
              <a:t>pertama</a:t>
            </a:r>
            <a:r>
              <a:rPr lang="en-US" sz="2400" dirty="0" smtClean="0"/>
              <a:t> </a:t>
            </a:r>
            <a:r>
              <a:rPr lang="en-US" sz="2400" dirty="0" err="1" smtClean="0"/>
              <a:t>ke</a:t>
            </a:r>
            <a:r>
              <a:rPr lang="en-US" sz="2400" dirty="0" smtClean="0"/>
              <a:t> </a:t>
            </a:r>
            <a:r>
              <a:rPr lang="en-US" sz="2400" dirty="0" err="1" smtClean="0"/>
              <a:t>gambar</a:t>
            </a:r>
            <a:r>
              <a:rPr lang="en-US" sz="2400" dirty="0" smtClean="0"/>
              <a:t> </a:t>
            </a:r>
            <a:r>
              <a:rPr lang="en-US" sz="2400" dirty="0" err="1" smtClean="0"/>
              <a:t>kedua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cara</a:t>
            </a:r>
            <a:r>
              <a:rPr lang="en-US" sz="2400" dirty="0" smtClean="0"/>
              <a:t> </a:t>
            </a:r>
            <a:r>
              <a:rPr lang="en-US" sz="2400" dirty="0" err="1" smtClean="0"/>
              <a:t>menggulung</a:t>
            </a:r>
            <a:r>
              <a:rPr lang="en-US" sz="2400" dirty="0" smtClean="0"/>
              <a:t> </a:t>
            </a:r>
            <a:r>
              <a:rPr lang="en-US" sz="2400" dirty="0" err="1" smtClean="0"/>
              <a:t>atau</a:t>
            </a:r>
            <a:r>
              <a:rPr lang="en-US" sz="2400" dirty="0" smtClean="0"/>
              <a:t> roll. </a:t>
            </a:r>
            <a:r>
              <a:rPr lang="en-US" sz="2400" dirty="0" err="1" smtClean="0"/>
              <a:t>Seperti</a:t>
            </a:r>
            <a:r>
              <a:rPr lang="en-US" sz="2400" dirty="0" smtClean="0"/>
              <a:t> ; center, turn, roll away, </a:t>
            </a:r>
            <a:r>
              <a:rPr lang="en-US" sz="2400" dirty="0" err="1" smtClean="0"/>
              <a:t>dsb</a:t>
            </a:r>
            <a:endParaRPr lang="en-US" sz="2400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id-ID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857232"/>
            <a:ext cx="8229600" cy="5572164"/>
          </a:xfrm>
        </p:spPr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id-ID" dirty="0" smtClean="0"/>
              <a:t>Sebutkan dan jelaskan 3 faktor yang mempengaruhi kualitas dan memori penyimpanan dalam proses audio sampling.</a:t>
            </a:r>
          </a:p>
          <a:p>
            <a:pPr marL="514350" indent="-514350">
              <a:buAutoNum type="arabicPeriod"/>
            </a:pPr>
            <a:r>
              <a:rPr lang="id-ID" dirty="0" smtClean="0"/>
              <a:t>Apa yang dimaksud dengan </a:t>
            </a:r>
            <a:r>
              <a:rPr lang="id-ID" dirty="0" smtClean="0"/>
              <a:t>Frame rate, Resolusi, dan Kedalaman warna serta apa pengaruhnya dalam kualitas video serta penggunaan memori penyimpanan.</a:t>
            </a:r>
          </a:p>
          <a:p>
            <a:pPr marL="514350" indent="-514350">
              <a:buAutoNum type="arabicPeriod"/>
            </a:pPr>
            <a:r>
              <a:rPr lang="id-ID" dirty="0" smtClean="0"/>
              <a:t>Microfon dalam jenis sensitifitasnya dibagi menjadi 2, sebutkan, jelaskan, dan berikan masing-masing contoh.</a:t>
            </a:r>
            <a:endParaRPr lang="id-ID" dirty="0" smtClean="0"/>
          </a:p>
          <a:p>
            <a:pPr marL="514350" indent="-514350">
              <a:buAutoNum type="arabicPeriod"/>
            </a:pPr>
            <a:r>
              <a:rPr lang="id-ID" dirty="0" smtClean="0"/>
              <a:t>Sebutkan m</a:t>
            </a:r>
            <a:r>
              <a:rPr lang="sv-SE" dirty="0" smtClean="0"/>
              <a:t>acam</a:t>
            </a:r>
            <a:r>
              <a:rPr lang="id-ID" dirty="0" smtClean="0"/>
              <a:t>-macam</a:t>
            </a:r>
            <a:r>
              <a:rPr lang="sv-SE" dirty="0" smtClean="0"/>
              <a:t> bidang pandangan pada saat perekaman gambar</a:t>
            </a:r>
            <a:r>
              <a:rPr lang="id-ID" dirty="0" smtClean="0"/>
              <a:t> serata tujuan dari masing-masing bidang pandangan.</a:t>
            </a:r>
          </a:p>
          <a:p>
            <a:pPr marL="514350" indent="-514350">
              <a:buAutoNum type="arabicPeriod"/>
            </a:pPr>
            <a:r>
              <a:rPr lang="id-ID" dirty="0" smtClean="0"/>
              <a:t>Sebutkan dan jelaskan urutan proses mastering dari pembuatan video.</a:t>
            </a:r>
            <a:endParaRPr lang="id-ID" dirty="0" smtClean="0"/>
          </a:p>
          <a:p>
            <a:pPr marL="514350" indent="-514350">
              <a:buAutoNum type="arabicPeriod"/>
            </a:pPr>
            <a:endParaRPr lang="id-ID" dirty="0" smtClean="0"/>
          </a:p>
          <a:p>
            <a:pPr marL="514350" indent="-514350">
              <a:buAutoNum type="arabicPeriod"/>
            </a:pPr>
            <a:endParaRPr lang="id-ID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32</TotalTime>
  <Words>144</Words>
  <Application>Microsoft Office PowerPoint</Application>
  <PresentationFormat>On-screen Show (4:3)</PresentationFormat>
  <Paragraphs>27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Oriel</vt:lpstr>
      <vt:lpstr>Pengolahan audio video</vt:lpstr>
      <vt:lpstr>Transisi</vt:lpstr>
      <vt:lpstr>Beberapa jenis transisi</vt:lpstr>
      <vt:lpstr>Slide 4</vt:lpstr>
      <vt:lpstr>Slide 5</vt:lpstr>
      <vt:lpstr>Slide 6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dix2kurni</dc:creator>
  <cp:lastModifiedBy>dix2kurni</cp:lastModifiedBy>
  <cp:revision>6</cp:revision>
  <dcterms:created xsi:type="dcterms:W3CDTF">2013-10-29T17:10:29Z</dcterms:created>
  <dcterms:modified xsi:type="dcterms:W3CDTF">2013-10-29T17:43:12Z</dcterms:modified>
</cp:coreProperties>
</file>