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62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4765403-68B5-4652-8DCB-7C2BADD5537F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70D3341-D34D-4FD5-AE5C-A523068391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statesmaneduac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statesmaneduac.com/csir-net-chemical-science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lus.google.com/+STATESMANACADEMYChandigarh/" TargetMode="External"/><Relationship Id="rId2" Type="http://schemas.openxmlformats.org/officeDocument/2006/relationships/hyperlink" Target="http://www.statesmaneduac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statesmaneduac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0" y="359898"/>
            <a:ext cx="5715000" cy="1011702"/>
          </a:xfrm>
        </p:spPr>
        <p:txBody>
          <a:bodyPr/>
          <a:lstStyle/>
          <a:p>
            <a:pPr algn="ctr"/>
            <a:r>
              <a:rPr lang="en-US" u="sng" dirty="0" smtClean="0">
                <a:hlinkClick r:id="rId2"/>
              </a:rPr>
              <a:t>Statesman Academy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24600" y="1600200"/>
            <a:ext cx="1981200" cy="609600"/>
          </a:xfrm>
        </p:spPr>
        <p:txBody>
          <a:bodyPr/>
          <a:lstStyle/>
          <a:p>
            <a:r>
              <a:rPr lang="en-US" b="1" u="sng" dirty="0" smtClean="0"/>
              <a:t>INDEX</a:t>
            </a:r>
            <a:endParaRPr lang="en-US" b="1" u="sng" dirty="0"/>
          </a:p>
        </p:txBody>
      </p:sp>
      <p:pic>
        <p:nvPicPr>
          <p:cNvPr id="5" name="Picture 4" descr="Statesman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905000"/>
            <a:ext cx="3581400" cy="39494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5257800" y="2286000"/>
            <a:ext cx="3886200" cy="388620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541782" marR="0" lvl="0" indent="-51435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  <a:tabLst/>
              <a:defRPr/>
            </a:pPr>
            <a:r>
              <a:rPr lang="en-US" sz="26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Introduction</a:t>
            </a:r>
          </a:p>
          <a:p>
            <a:pPr marL="541782" marR="0" lvl="0" indent="-51435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  <a:tabLst/>
              <a:defRPr/>
            </a:pP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About Us</a:t>
            </a:r>
          </a:p>
          <a:p>
            <a:pPr marL="541782" marR="0" lvl="0" indent="-51435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  <a:tabLst/>
              <a:defRPr/>
            </a:pPr>
            <a:r>
              <a:rPr lang="en-US" sz="26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About CSIR NET EXAM</a:t>
            </a:r>
          </a:p>
          <a:p>
            <a:pPr marL="541782" marR="0" lvl="0" indent="-51435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  <a:tabLst/>
              <a:defRPr/>
            </a:pP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Reasons To</a:t>
            </a:r>
            <a:r>
              <a:rPr kumimoji="0" lang="en-US" sz="260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Join Statesman Academy</a:t>
            </a:r>
          </a:p>
          <a:p>
            <a:pPr marL="541782" marR="0" lvl="0" indent="-51435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  <a:tabLst/>
              <a:defRPr/>
            </a:pPr>
            <a:r>
              <a:rPr lang="en-US" sz="2600" baseline="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Contact</a:t>
            </a:r>
            <a:r>
              <a:rPr lang="en-US" sz="26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 Us</a:t>
            </a:r>
            <a:endParaRPr kumimoji="0" lang="en-US" sz="260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Statesman .Academ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228600"/>
            <a:ext cx="1697390" cy="14370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0"/>
            <a:ext cx="6324600" cy="1524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WELCOME TO </a:t>
            </a:r>
            <a:r>
              <a:rPr lang="en-US" u="sng" dirty="0" smtClean="0"/>
              <a:t>STATESMAN ACADEMY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676400"/>
            <a:ext cx="7467600" cy="1066800"/>
          </a:xfrm>
        </p:spPr>
        <p:txBody>
          <a:bodyPr>
            <a:noAutofit/>
          </a:bodyPr>
          <a:lstStyle/>
          <a:p>
            <a:pPr algn="ctr"/>
            <a:r>
              <a:rPr lang="en-US" sz="3400" dirty="0" smtClean="0">
                <a:hlinkClick r:id="rId2"/>
              </a:rPr>
              <a:t>CSIR NET </a:t>
            </a:r>
            <a:r>
              <a:rPr lang="en-US" sz="3400" dirty="0" smtClean="0">
                <a:hlinkClick r:id="rId2"/>
              </a:rPr>
              <a:t>CHEMICAL </a:t>
            </a:r>
            <a:r>
              <a:rPr lang="en-US" sz="3400" dirty="0" smtClean="0">
                <a:hlinkClick r:id="rId2"/>
              </a:rPr>
              <a:t>SCIENCES </a:t>
            </a:r>
            <a:r>
              <a:rPr lang="en-US" sz="3400" dirty="0" smtClean="0">
                <a:hlinkClick r:id="rId2"/>
              </a:rPr>
              <a:t>COACHING </a:t>
            </a:r>
            <a:r>
              <a:rPr lang="en-US" sz="3400" dirty="0" smtClean="0">
                <a:hlinkClick r:id="rId2"/>
              </a:rPr>
              <a:t>IN CHANDIGARH</a:t>
            </a:r>
            <a:endParaRPr lang="en-US" sz="3400" dirty="0"/>
          </a:p>
        </p:txBody>
      </p:sp>
      <p:pic>
        <p:nvPicPr>
          <p:cNvPr id="4" name="Picture 3" descr="Statesman .Academ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228600"/>
            <a:ext cx="1697390" cy="14370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460x232_3.3_chemical_scienc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048000"/>
            <a:ext cx="6043448" cy="3276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0"/>
            <a:ext cx="5791200" cy="1472184"/>
          </a:xfrm>
        </p:spPr>
        <p:txBody>
          <a:bodyPr/>
          <a:lstStyle/>
          <a:p>
            <a:pPr algn="ctr"/>
            <a:r>
              <a:rPr lang="en-US" dirty="0" smtClean="0"/>
              <a:t>ABOUT </a:t>
            </a:r>
            <a:br>
              <a:rPr lang="en-US" dirty="0" smtClean="0"/>
            </a:br>
            <a:r>
              <a:rPr lang="en-US" u="sng" dirty="0" smtClean="0">
                <a:hlinkClick r:id="rId2"/>
              </a:rPr>
              <a:t>STATESMAN ACADEMY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154864"/>
            <a:ext cx="4815840" cy="4169736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US" dirty="0" smtClean="0"/>
              <a:t>Statesman Academy is committed to a vision of quality education, encompassing the core areas of expertise: </a:t>
            </a:r>
            <a:r>
              <a:rPr lang="en-US" dirty="0" smtClean="0">
                <a:hlinkClick r:id="rId3"/>
              </a:rPr>
              <a:t>CSIR-NET</a:t>
            </a:r>
            <a:r>
              <a:rPr lang="en-US" dirty="0" smtClean="0"/>
              <a:t>, UGC-NET, CBSE UGC-NET, etc.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 smtClean="0"/>
              <a:t>STATESMAN ACADEMY, has been indomitably and persistently producing top ranks in the field of various competitive exams.</a:t>
            </a:r>
            <a:endParaRPr lang="en-US" dirty="0"/>
          </a:p>
        </p:txBody>
      </p:sp>
      <p:pic>
        <p:nvPicPr>
          <p:cNvPr id="5" name="Picture 4" descr="about-u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1905000"/>
            <a:ext cx="2209800" cy="3295650"/>
          </a:xfrm>
          <a:prstGeom prst="rect">
            <a:avLst/>
          </a:prstGeom>
        </p:spPr>
      </p:pic>
      <p:pic>
        <p:nvPicPr>
          <p:cNvPr id="6" name="Picture 5" descr="Statesman .Academ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3000" y="228600"/>
            <a:ext cx="1697390" cy="14370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152400"/>
            <a:ext cx="5638800" cy="1143000"/>
          </a:xfrm>
        </p:spPr>
        <p:txBody>
          <a:bodyPr>
            <a:normAutofit/>
          </a:bodyPr>
          <a:lstStyle/>
          <a:p>
            <a:r>
              <a:rPr lang="en-US" u="sng" dirty="0" smtClean="0"/>
              <a:t>CSIR UGC NET EXAM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981200"/>
            <a:ext cx="4876800" cy="4419600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en-US" dirty="0" smtClean="0"/>
              <a:t>CSIR UGC NET exam is conducted for determining the eligibility for college and university level lectureship and for awarding the Junior Research Fellowship (JRF) to Indian nationals for pursuing their </a:t>
            </a:r>
            <a:r>
              <a:rPr lang="en-US" dirty="0" err="1" smtClean="0"/>
              <a:t>Ph.D</a:t>
            </a:r>
            <a:r>
              <a:rPr lang="en-US" dirty="0" smtClean="0"/>
              <a:t> or research.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 smtClean="0"/>
              <a:t>These exams are held two times a year, mostly in June and December.</a:t>
            </a:r>
            <a:endParaRPr lang="en-US" dirty="0"/>
          </a:p>
        </p:txBody>
      </p:sp>
      <p:pic>
        <p:nvPicPr>
          <p:cNvPr id="4" name="Picture 3" descr="UGC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399" y="1295400"/>
            <a:ext cx="2291201" cy="2819677"/>
          </a:xfrm>
          <a:prstGeom prst="rect">
            <a:avLst/>
          </a:prstGeom>
        </p:spPr>
      </p:pic>
      <p:pic>
        <p:nvPicPr>
          <p:cNvPr id="7" name="Picture 6" descr="Statesman .Academ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228600"/>
            <a:ext cx="1697390" cy="14370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A26-CurvedArrow-Oran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295799">
            <a:off x="6895742" y="4104238"/>
            <a:ext cx="1633994" cy="1891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600" y="0"/>
            <a:ext cx="6248400" cy="147218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Reasons To Join </a:t>
            </a:r>
            <a:br>
              <a:rPr lang="en-US" dirty="0" smtClean="0"/>
            </a:br>
            <a:r>
              <a:rPr lang="en-US" u="sng" dirty="0" smtClean="0">
                <a:hlinkClick r:id="rId2"/>
              </a:rPr>
              <a:t>SATATESMAN ACADEMY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828800"/>
            <a:ext cx="5791200" cy="5029200"/>
          </a:xfrm>
        </p:spPr>
        <p:txBody>
          <a:bodyPr>
            <a:normAutofit lnSpcReduction="10000"/>
          </a:bodyPr>
          <a:lstStyle/>
          <a:p>
            <a:pPr marL="541782" lvl="0" indent="-514350" algn="just">
              <a:buFont typeface="+mj-lt"/>
              <a:buAutoNum type="arabicPeriod"/>
              <a:defRPr/>
            </a:pPr>
            <a:r>
              <a:rPr lang="en-US" dirty="0" smtClean="0"/>
              <a:t>Best Faculty and Teachers</a:t>
            </a:r>
          </a:p>
          <a:p>
            <a:pPr marL="541782" lvl="0" indent="-514350" algn="just">
              <a:buFont typeface="+mj-lt"/>
              <a:buAutoNum type="arabicPeriod"/>
              <a:defRPr/>
            </a:pPr>
            <a:r>
              <a:rPr lang="en-US" dirty="0" smtClean="0"/>
              <a:t>JRF Qualifies Teachers</a:t>
            </a:r>
          </a:p>
          <a:p>
            <a:pPr marL="541782" lvl="0" indent="-514350" algn="just">
              <a:buFont typeface="+mj-lt"/>
              <a:buAutoNum type="arabicPeriod"/>
              <a:defRPr/>
            </a:pPr>
            <a:r>
              <a:rPr lang="en-US" dirty="0" smtClean="0"/>
              <a:t>Best and Updated Study Material</a:t>
            </a:r>
          </a:p>
          <a:p>
            <a:pPr marL="541782" lvl="0" indent="-514350" algn="just">
              <a:buFont typeface="+mj-lt"/>
              <a:buAutoNum type="arabicPeriod"/>
              <a:defRPr/>
            </a:pPr>
            <a:r>
              <a:rPr lang="en-US" dirty="0" smtClean="0"/>
              <a:t>Special Doubt Classes</a:t>
            </a:r>
          </a:p>
          <a:p>
            <a:pPr marL="541782" lvl="0" indent="-514350" algn="just">
              <a:buFont typeface="+mj-lt"/>
              <a:buAutoNum type="arabicPeriod"/>
              <a:defRPr/>
            </a:pPr>
            <a:r>
              <a:rPr lang="en-US" dirty="0" smtClean="0"/>
              <a:t>4-5 hrs. Regular Classes</a:t>
            </a:r>
          </a:p>
          <a:p>
            <a:pPr marL="541782" lvl="0" indent="-514350" algn="just">
              <a:buFont typeface="+mj-lt"/>
              <a:buAutoNum type="arabicPeriod"/>
              <a:defRPr/>
            </a:pPr>
            <a:r>
              <a:rPr lang="en-US" dirty="0" smtClean="0"/>
              <a:t>Weekly Tests &amp; Mock Tests</a:t>
            </a:r>
          </a:p>
          <a:p>
            <a:pPr marL="541782" lvl="0" indent="-514350" algn="just">
              <a:buFont typeface="+mj-lt"/>
              <a:buAutoNum type="arabicPeriod"/>
              <a:defRPr/>
            </a:pPr>
            <a:r>
              <a:rPr lang="en-US" dirty="0" smtClean="0"/>
              <a:t>Hostel Facility for outside students</a:t>
            </a:r>
          </a:p>
          <a:p>
            <a:pPr marL="541782" lvl="0" indent="-514350" algn="just">
              <a:buFont typeface="+mj-lt"/>
              <a:buAutoNum type="arabicPeriod"/>
              <a:defRPr/>
            </a:pPr>
            <a:r>
              <a:rPr lang="en-US" dirty="0" smtClean="0"/>
              <a:t>Well equipped classes</a:t>
            </a:r>
          </a:p>
          <a:p>
            <a:pPr marL="541782" lvl="0" indent="-514350" algn="just">
              <a:buFont typeface="+mj-lt"/>
              <a:buAutoNum type="arabicPeriod"/>
              <a:defRPr/>
            </a:pPr>
            <a:r>
              <a:rPr lang="en-US" dirty="0" smtClean="0"/>
              <a:t>Daily interaction with students and teachers</a:t>
            </a:r>
          </a:p>
          <a:p>
            <a:pPr marL="541782" lvl="0" indent="-514350" algn="just">
              <a:buFont typeface="+mj-lt"/>
              <a:buAutoNum type="arabicPeriod"/>
              <a:defRPr/>
            </a:pPr>
            <a:r>
              <a:rPr lang="en-US" dirty="0" smtClean="0"/>
              <a:t>Best results every year</a:t>
            </a:r>
          </a:p>
          <a:p>
            <a:pPr marL="541782" lvl="0" indent="-514350" algn="just">
              <a:buFont typeface="+mj-lt"/>
              <a:buAutoNum type="arabicPeriod"/>
              <a:defRPr/>
            </a:pPr>
            <a:endParaRPr lang="en-US" dirty="0" smtClean="0"/>
          </a:p>
          <a:p>
            <a:pPr marL="541782" lvl="0" indent="-514350" algn="just">
              <a:buFont typeface="+mj-lt"/>
              <a:buAutoNum type="arabicPeriod"/>
              <a:defRPr/>
            </a:pPr>
            <a:endParaRPr lang="en-US" dirty="0" smtClean="0"/>
          </a:p>
          <a:p>
            <a:pPr algn="just"/>
            <a:endParaRPr lang="en-US" dirty="0"/>
          </a:p>
        </p:txBody>
      </p:sp>
      <p:pic>
        <p:nvPicPr>
          <p:cNvPr id="5" name="Picture 4" descr="Statesman .Academ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228600"/>
            <a:ext cx="1697390" cy="14370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wh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58642">
            <a:off x="5084565" y="2313396"/>
            <a:ext cx="4572000" cy="3086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1143000"/>
          </a:xfrm>
        </p:spPr>
        <p:txBody>
          <a:bodyPr/>
          <a:lstStyle/>
          <a:p>
            <a:pPr algn="ctr"/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33800" y="2743200"/>
            <a:ext cx="5410200" cy="3657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Address:- SCO 54-55, 2</a:t>
            </a:r>
            <a:r>
              <a:rPr lang="en-US" baseline="30000" dirty="0" smtClean="0"/>
              <a:t>nd</a:t>
            </a:r>
            <a:r>
              <a:rPr lang="en-US" dirty="0" smtClean="0"/>
              <a:t> Floor, Sector 34A, Chandigarh, 160022, India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Call on:- +91-9780040991 or +91-9780097554 or +91-9780497554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Mail Us:- statesmanchd@gmail.com</a:t>
            </a:r>
            <a:endParaRPr lang="en-US" dirty="0"/>
          </a:p>
        </p:txBody>
      </p:sp>
      <p:pic>
        <p:nvPicPr>
          <p:cNvPr id="5" name="Picture 4" descr="contact-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143000"/>
            <a:ext cx="6324600" cy="1600200"/>
          </a:xfrm>
          <a:prstGeom prst="rect">
            <a:avLst/>
          </a:prstGeom>
        </p:spPr>
      </p:pic>
      <p:pic>
        <p:nvPicPr>
          <p:cNvPr id="6" name="Picture 5" descr="facebook-logo-png-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2133600"/>
            <a:ext cx="1219200" cy="1219803"/>
          </a:xfrm>
          <a:prstGeom prst="rect">
            <a:avLst/>
          </a:prstGeom>
        </p:spPr>
      </p:pic>
      <p:pic>
        <p:nvPicPr>
          <p:cNvPr id="7" name="Picture 6" descr="google_circle_color-12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0803" y="3048000"/>
            <a:ext cx="1320597" cy="1320597"/>
          </a:xfrm>
          <a:prstGeom prst="rect">
            <a:avLst/>
          </a:prstGeom>
        </p:spPr>
      </p:pic>
      <p:pic>
        <p:nvPicPr>
          <p:cNvPr id="8" name="Picture 7" descr="icon-linkedi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200" y="4114800"/>
            <a:ext cx="1219200" cy="1219200"/>
          </a:xfrm>
          <a:prstGeom prst="rect">
            <a:avLst/>
          </a:prstGeom>
        </p:spPr>
      </p:pic>
      <p:pic>
        <p:nvPicPr>
          <p:cNvPr id="9" name="Picture 8" descr="instagram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0" y="5000238"/>
            <a:ext cx="1400562" cy="1400562"/>
          </a:xfrm>
          <a:prstGeom prst="rect">
            <a:avLst/>
          </a:prstGeom>
        </p:spPr>
      </p:pic>
      <p:pic>
        <p:nvPicPr>
          <p:cNvPr id="10" name="Picture 9" descr="Statesman .Academy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43000" y="228600"/>
            <a:ext cx="1697390" cy="14370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600" y="-152400"/>
            <a:ext cx="61722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STATESMAN ACADEMY</a:t>
            </a:r>
            <a:endParaRPr lang="en-US" b="1" dirty="0"/>
          </a:p>
        </p:txBody>
      </p:sp>
      <p:pic>
        <p:nvPicPr>
          <p:cNvPr id="5" name="Picture 4" descr="any-questions-edit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0" y="762000"/>
            <a:ext cx="5314950" cy="3221182"/>
          </a:xfrm>
          <a:prstGeom prst="rect">
            <a:avLst/>
          </a:prstGeom>
        </p:spPr>
      </p:pic>
      <p:pic>
        <p:nvPicPr>
          <p:cNvPr id="6" name="Picture 5" descr="Thank-You-Black-Text-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02510">
            <a:off x="1338418" y="3429000"/>
            <a:ext cx="7620000" cy="3019425"/>
          </a:xfrm>
          <a:prstGeom prst="rect">
            <a:avLst/>
          </a:prstGeom>
        </p:spPr>
      </p:pic>
      <p:pic>
        <p:nvPicPr>
          <p:cNvPr id="7" name="Picture 6" descr="Statesman .Academ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228600"/>
            <a:ext cx="1697390" cy="14370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167</TotalTime>
  <Words>211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Statesman Academy</vt:lpstr>
      <vt:lpstr>WELCOME TO STATESMAN ACADEMY</vt:lpstr>
      <vt:lpstr>ABOUT  STATESMAN ACADEMY</vt:lpstr>
      <vt:lpstr>CSIR UGC NET EXAM</vt:lpstr>
      <vt:lpstr>Reasons To Join  SATATESMAN ACADEMY</vt:lpstr>
      <vt:lpstr>CONTACT US</vt:lpstr>
      <vt:lpstr>STATESMAN ACADEMY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STATESMAN ACADEMY</dc:title>
  <dc:creator>intel</dc:creator>
  <cp:lastModifiedBy>home</cp:lastModifiedBy>
  <cp:revision>41</cp:revision>
  <dcterms:created xsi:type="dcterms:W3CDTF">2016-12-01T06:27:04Z</dcterms:created>
  <dcterms:modified xsi:type="dcterms:W3CDTF">2016-12-06T08:47:59Z</dcterms:modified>
</cp:coreProperties>
</file>